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8" r:id="rId4"/>
    <p:sldId id="261" r:id="rId5"/>
    <p:sldId id="266" r:id="rId6"/>
    <p:sldId id="267" r:id="rId7"/>
    <p:sldId id="269" r:id="rId8"/>
    <p:sldId id="260" r:id="rId9"/>
    <p:sldId id="270" r:id="rId10"/>
    <p:sldId id="263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50" dt="2021-04-17T18:45:20.953"/>
    <p1510:client id="{61F06D28-D176-B0A4-2DAD-FF44EDB2D036}" v="61" dt="2021-04-21T16:27:00.145"/>
    <p1510:client id="{CE2E1CE1-998E-C16B-D4EA-F2B4DDEFB4C6}" v="2617" dt="2021-04-17T18:27:11.192"/>
    <p1510:client id="{EE07C717-E8F7-EB93-F071-5A6DDCCAEB31}" v="79" dt="2021-04-17T18:35:47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abó Zsófi" userId="S::szabo.zsofi.080316@thokoly.hu::2ce2689d-4026-4ba5-83fe-7fdb2d8ac420" providerId="AD" clId="Web-{EE07C717-E8F7-EB93-F071-5A6DDCCAEB31}"/>
    <pc:docChg chg="modSld">
      <pc:chgData name="Szabó Zsófi" userId="S::szabo.zsofi.080316@thokoly.hu::2ce2689d-4026-4ba5-83fe-7fdb2d8ac420" providerId="AD" clId="Web-{EE07C717-E8F7-EB93-F071-5A6DDCCAEB31}" dt="2021-04-17T18:35:47.309" v="51"/>
      <pc:docMkLst>
        <pc:docMk/>
      </pc:docMkLst>
      <pc:sldChg chg="modTransition">
        <pc:chgData name="Szabó Zsófi" userId="S::szabo.zsofi.080316@thokoly.hu::2ce2689d-4026-4ba5-83fe-7fdb2d8ac420" providerId="AD" clId="Web-{EE07C717-E8F7-EB93-F071-5A6DDCCAEB31}" dt="2021-04-17T18:33:42.509" v="42"/>
        <pc:sldMkLst>
          <pc:docMk/>
          <pc:sldMk cId="1723220032" sldId="258"/>
        </pc:sldMkLst>
      </pc:sldChg>
      <pc:sldChg chg="modTransition">
        <pc:chgData name="Szabó Zsófi" userId="S::szabo.zsofi.080316@thokoly.hu::2ce2689d-4026-4ba5-83fe-7fdb2d8ac420" providerId="AD" clId="Web-{EE07C717-E8F7-EB93-F071-5A6DDCCAEB31}" dt="2021-04-17T18:34:28.025" v="48"/>
        <pc:sldMkLst>
          <pc:docMk/>
          <pc:sldMk cId="4098137138" sldId="260"/>
        </pc:sldMkLst>
      </pc:sldChg>
      <pc:sldChg chg="modTransition">
        <pc:chgData name="Szabó Zsófi" userId="S::szabo.zsofi.080316@thokoly.hu::2ce2689d-4026-4ba5-83fe-7fdb2d8ac420" providerId="AD" clId="Web-{EE07C717-E8F7-EB93-F071-5A6DDCCAEB31}" dt="2021-04-17T18:33:56.884" v="44"/>
        <pc:sldMkLst>
          <pc:docMk/>
          <pc:sldMk cId="2562689343" sldId="261"/>
        </pc:sldMkLst>
      </pc:sldChg>
      <pc:sldChg chg="addSp delSp modSp mod modTransition setBg addAnim delAnim setClrOvrMap">
        <pc:chgData name="Szabó Zsófi" userId="S::szabo.zsofi.080316@thokoly.hu::2ce2689d-4026-4ba5-83fe-7fdb2d8ac420" providerId="AD" clId="Web-{EE07C717-E8F7-EB93-F071-5A6DDCCAEB31}" dt="2021-04-17T18:34:43.166" v="50"/>
        <pc:sldMkLst>
          <pc:docMk/>
          <pc:sldMk cId="989912427" sldId="263"/>
        </pc:sldMkLst>
        <pc:spChg chg="mod">
          <ac:chgData name="Szabó Zsófi" userId="S::szabo.zsofi.080316@thokoly.hu::2ce2689d-4026-4ba5-83fe-7fdb2d8ac420" providerId="AD" clId="Web-{EE07C717-E8F7-EB93-F071-5A6DDCCAEB31}" dt="2021-04-17T18:32:02.754" v="35"/>
          <ac:spMkLst>
            <pc:docMk/>
            <pc:sldMk cId="989912427" sldId="263"/>
            <ac:spMk id="2" creationId="{028CC644-48E4-4F87-9B70-94671D444614}"/>
          </ac:spMkLst>
        </pc:spChg>
        <pc:spChg chg="mod">
          <ac:chgData name="Szabó Zsófi" userId="S::szabo.zsofi.080316@thokoly.hu::2ce2689d-4026-4ba5-83fe-7fdb2d8ac420" providerId="AD" clId="Web-{EE07C717-E8F7-EB93-F071-5A6DDCCAEB31}" dt="2021-04-17T18:32:15.223" v="37" actId="20577"/>
          <ac:spMkLst>
            <pc:docMk/>
            <pc:sldMk cId="989912427" sldId="263"/>
            <ac:spMk id="3" creationId="{2810D52A-CB51-41B4-892A-39AEF90AA7B5}"/>
          </ac:spMkLst>
        </pc:spChg>
        <pc:spChg chg="add del">
          <ac:chgData name="Szabó Zsófi" userId="S::szabo.zsofi.080316@thokoly.hu::2ce2689d-4026-4ba5-83fe-7fdb2d8ac420" providerId="AD" clId="Web-{EE07C717-E8F7-EB93-F071-5A6DDCCAEB31}" dt="2021-04-17T18:32:02.754" v="35"/>
          <ac:spMkLst>
            <pc:docMk/>
            <pc:sldMk cId="989912427" sldId="263"/>
            <ac:spMk id="8" creationId="{C1DD1A8A-57D5-4A81-AD04-532B043C5611}"/>
          </ac:spMkLst>
        </pc:spChg>
        <pc:spChg chg="add del">
          <ac:chgData name="Szabó Zsófi" userId="S::szabo.zsofi.080316@thokoly.hu::2ce2689d-4026-4ba5-83fe-7fdb2d8ac420" providerId="AD" clId="Web-{EE07C717-E8F7-EB93-F071-5A6DDCCAEB31}" dt="2021-04-17T18:32:02.754" v="35"/>
          <ac:spMkLst>
            <pc:docMk/>
            <pc:sldMk cId="989912427" sldId="263"/>
            <ac:spMk id="10" creationId="{007891EC-4501-44ED-A8C8-B11B6DB767AB}"/>
          </ac:spMkLst>
        </pc:spChg>
        <pc:spChg chg="add">
          <ac:chgData name="Szabó Zsófi" userId="S::szabo.zsofi.080316@thokoly.hu::2ce2689d-4026-4ba5-83fe-7fdb2d8ac420" providerId="AD" clId="Web-{EE07C717-E8F7-EB93-F071-5A6DDCCAEB31}" dt="2021-04-17T18:32:02.754" v="35"/>
          <ac:spMkLst>
            <pc:docMk/>
            <pc:sldMk cId="989912427" sldId="263"/>
            <ac:spMk id="15" creationId="{71B2258F-86CA-4D4D-8270-BC05FCDEBFB3}"/>
          </ac:spMkLst>
        </pc:spChg>
        <pc:picChg chg="del mod">
          <ac:chgData name="Szabó Zsófi" userId="S::szabo.zsofi.080316@thokoly.hu::2ce2689d-4026-4ba5-83fe-7fdb2d8ac420" providerId="AD" clId="Web-{EE07C717-E8F7-EB93-F071-5A6DDCCAEB31}" dt="2021-04-17T18:28:55.312" v="1"/>
          <ac:picMkLst>
            <pc:docMk/>
            <pc:sldMk cId="989912427" sldId="263"/>
            <ac:picMk id="4" creationId="{5DD74EDF-0CE2-42FD-A977-B3B5AB2FE284}"/>
          </ac:picMkLst>
        </pc:picChg>
        <pc:picChg chg="add del mod">
          <ac:chgData name="Szabó Zsófi" userId="S::szabo.zsofi.080316@thokoly.hu::2ce2689d-4026-4ba5-83fe-7fdb2d8ac420" providerId="AD" clId="Web-{EE07C717-E8F7-EB93-F071-5A6DDCCAEB31}" dt="2021-04-17T18:29:05.343" v="3"/>
          <ac:picMkLst>
            <pc:docMk/>
            <pc:sldMk cId="989912427" sldId="263"/>
            <ac:picMk id="5" creationId="{8EAAA44B-1654-4C13-8A77-EB5C5C000B7B}"/>
          </ac:picMkLst>
        </pc:picChg>
        <pc:picChg chg="add del mod ord">
          <ac:chgData name="Szabó Zsófi" userId="S::szabo.zsofi.080316@thokoly.hu::2ce2689d-4026-4ba5-83fe-7fdb2d8ac420" providerId="AD" clId="Web-{EE07C717-E8F7-EB93-F071-5A6DDCCAEB31}" dt="2021-04-17T18:31:38.660" v="31"/>
          <ac:picMkLst>
            <pc:docMk/>
            <pc:sldMk cId="989912427" sldId="263"/>
            <ac:picMk id="6" creationId="{94CE84C3-5101-4C0D-862D-BE1F32370E35}"/>
          </ac:picMkLst>
        </pc:picChg>
        <pc:picChg chg="add del mod">
          <ac:chgData name="Szabó Zsófi" userId="S::szabo.zsofi.080316@thokoly.hu::2ce2689d-4026-4ba5-83fe-7fdb2d8ac420" providerId="AD" clId="Web-{EE07C717-E8F7-EB93-F071-5A6DDCCAEB31}" dt="2021-04-17T18:31:46.925" v="33"/>
          <ac:picMkLst>
            <pc:docMk/>
            <pc:sldMk cId="989912427" sldId="263"/>
            <ac:picMk id="7" creationId="{39BA2354-847A-4D4E-B396-7B0CBF360376}"/>
          </ac:picMkLst>
        </pc:picChg>
        <pc:picChg chg="add mod ord">
          <ac:chgData name="Szabó Zsófi" userId="S::szabo.zsofi.080316@thokoly.hu::2ce2689d-4026-4ba5-83fe-7fdb2d8ac420" providerId="AD" clId="Web-{EE07C717-E8F7-EB93-F071-5A6DDCCAEB31}" dt="2021-04-17T18:32:02.754" v="35"/>
          <ac:picMkLst>
            <pc:docMk/>
            <pc:sldMk cId="989912427" sldId="263"/>
            <ac:picMk id="9" creationId="{9E21BF28-E90F-478F-BE85-89818077B41D}"/>
          </ac:picMkLst>
        </pc:picChg>
      </pc:sldChg>
      <pc:sldChg chg="modTransition">
        <pc:chgData name="Szabó Zsófi" userId="S::szabo.zsofi.080316@thokoly.hu::2ce2689d-4026-4ba5-83fe-7fdb2d8ac420" providerId="AD" clId="Web-{EE07C717-E8F7-EB93-F071-5A6DDCCAEB31}" dt="2021-04-17T18:35:47.309" v="51"/>
        <pc:sldMkLst>
          <pc:docMk/>
          <pc:sldMk cId="3693324510" sldId="265"/>
        </pc:sldMkLst>
      </pc:sldChg>
      <pc:sldChg chg="modTransition">
        <pc:chgData name="Szabó Zsófi" userId="S::szabo.zsofi.080316@thokoly.hu::2ce2689d-4026-4ba5-83fe-7fdb2d8ac420" providerId="AD" clId="Web-{EE07C717-E8F7-EB93-F071-5A6DDCCAEB31}" dt="2021-04-17T18:34:03.525" v="45"/>
        <pc:sldMkLst>
          <pc:docMk/>
          <pc:sldMk cId="1573808023" sldId="266"/>
        </pc:sldMkLst>
      </pc:sldChg>
      <pc:sldChg chg="modTransition">
        <pc:chgData name="Szabó Zsófi" userId="S::szabo.zsofi.080316@thokoly.hu::2ce2689d-4026-4ba5-83fe-7fdb2d8ac420" providerId="AD" clId="Web-{EE07C717-E8F7-EB93-F071-5A6DDCCAEB31}" dt="2021-04-17T18:34:10.650" v="46"/>
        <pc:sldMkLst>
          <pc:docMk/>
          <pc:sldMk cId="1421045171" sldId="267"/>
        </pc:sldMkLst>
      </pc:sldChg>
      <pc:sldChg chg="modTransition">
        <pc:chgData name="Szabó Zsófi" userId="S::szabo.zsofi.080316@thokoly.hu::2ce2689d-4026-4ba5-83fe-7fdb2d8ac420" providerId="AD" clId="Web-{EE07C717-E8F7-EB93-F071-5A6DDCCAEB31}" dt="2021-04-17T18:33:49.915" v="43"/>
        <pc:sldMkLst>
          <pc:docMk/>
          <pc:sldMk cId="2730661961" sldId="268"/>
        </pc:sldMkLst>
      </pc:sldChg>
      <pc:sldChg chg="modTransition">
        <pc:chgData name="Szabó Zsófi" userId="S::szabo.zsofi.080316@thokoly.hu::2ce2689d-4026-4ba5-83fe-7fdb2d8ac420" providerId="AD" clId="Web-{EE07C717-E8F7-EB93-F071-5A6DDCCAEB31}" dt="2021-04-17T18:34:21.025" v="47"/>
        <pc:sldMkLst>
          <pc:docMk/>
          <pc:sldMk cId="3907166556" sldId="269"/>
        </pc:sldMkLst>
      </pc:sldChg>
      <pc:sldChg chg="modTransition">
        <pc:chgData name="Szabó Zsófi" userId="S::szabo.zsofi.080316@thokoly.hu::2ce2689d-4026-4ba5-83fe-7fdb2d8ac420" providerId="AD" clId="Web-{EE07C717-E8F7-EB93-F071-5A6DDCCAEB31}" dt="2021-04-17T18:34:36.729" v="49"/>
        <pc:sldMkLst>
          <pc:docMk/>
          <pc:sldMk cId="3304907433" sldId="270"/>
        </pc:sldMkLst>
      </pc:sldChg>
    </pc:docChg>
  </pc:docChgLst>
  <pc:docChgLst>
    <pc:chgData name="Szabó Zsófi" userId="S::szabo.zsofi.080316@thokoly.hu::2ce2689d-4026-4ba5-83fe-7fdb2d8ac420" providerId="AD" clId="Web-{00000000-0000-0000-0000-000000000000}"/>
    <pc:docChg chg="modSld">
      <pc:chgData name="Szabó Zsófi" userId="S::szabo.zsofi.080316@thokoly.hu::2ce2689d-4026-4ba5-83fe-7fdb2d8ac420" providerId="AD" clId="Web-{00000000-0000-0000-0000-000000000000}" dt="2021-04-17T18:45:20.953" v="46" actId="688"/>
      <pc:docMkLst>
        <pc:docMk/>
      </pc:docMkLst>
      <pc:sldChg chg="addSp delSp modSp">
        <pc:chgData name="Szabó Zsófi" userId="S::szabo.zsofi.080316@thokoly.hu::2ce2689d-4026-4ba5-83fe-7fdb2d8ac420" providerId="AD" clId="Web-{00000000-0000-0000-0000-000000000000}" dt="2021-04-17T18:44:41.546" v="41" actId="1076"/>
        <pc:sldMkLst>
          <pc:docMk/>
          <pc:sldMk cId="4098137138" sldId="260"/>
        </pc:sldMkLst>
        <pc:picChg chg="add mod">
          <ac:chgData name="Szabó Zsófi" userId="S::szabo.zsofi.080316@thokoly.hu::2ce2689d-4026-4ba5-83fe-7fdb2d8ac420" providerId="AD" clId="Web-{00000000-0000-0000-0000-000000000000}" dt="2021-04-17T18:43:47.170" v="27" actId="1076"/>
          <ac:picMkLst>
            <pc:docMk/>
            <pc:sldMk cId="4098137138" sldId="260"/>
            <ac:picMk id="4" creationId="{85456723-DF06-4E72-B923-E1C0DEEBCCBC}"/>
          </ac:picMkLst>
        </pc:picChg>
        <pc:picChg chg="add del mod">
          <ac:chgData name="Szabó Zsófi" userId="S::szabo.zsofi.080316@thokoly.hu::2ce2689d-4026-4ba5-83fe-7fdb2d8ac420" providerId="AD" clId="Web-{00000000-0000-0000-0000-000000000000}" dt="2021-04-17T18:44:15.280" v="33"/>
          <ac:picMkLst>
            <pc:docMk/>
            <pc:sldMk cId="4098137138" sldId="260"/>
            <ac:picMk id="6" creationId="{CC31CFE1-AA12-4B61-8ABD-4EA4A1BE8468}"/>
          </ac:picMkLst>
        </pc:picChg>
        <pc:picChg chg="add del mod">
          <ac:chgData name="Szabó Zsófi" userId="S::szabo.zsofi.080316@thokoly.hu::2ce2689d-4026-4ba5-83fe-7fdb2d8ac420" providerId="AD" clId="Web-{00000000-0000-0000-0000-000000000000}" dt="2021-04-17T18:44:15.280" v="32"/>
          <ac:picMkLst>
            <pc:docMk/>
            <pc:sldMk cId="4098137138" sldId="260"/>
            <ac:picMk id="7" creationId="{EAA45827-2619-4B18-B91E-52B65B45F59B}"/>
          </ac:picMkLst>
        </pc:picChg>
        <pc:picChg chg="add mod">
          <ac:chgData name="Szabó Zsófi" userId="S::szabo.zsofi.080316@thokoly.hu::2ce2689d-4026-4ba5-83fe-7fdb2d8ac420" providerId="AD" clId="Web-{00000000-0000-0000-0000-000000000000}" dt="2021-04-17T18:44:41.546" v="41" actId="1076"/>
          <ac:picMkLst>
            <pc:docMk/>
            <pc:sldMk cId="4098137138" sldId="260"/>
            <ac:picMk id="8" creationId="{517C358E-9D92-4B6F-9181-C5320C275847}"/>
          </ac:picMkLst>
        </pc:picChg>
      </pc:sldChg>
      <pc:sldChg chg="addSp modSp">
        <pc:chgData name="Szabó Zsófi" userId="S::szabo.zsofi.080316@thokoly.hu::2ce2689d-4026-4ba5-83fe-7fdb2d8ac420" providerId="AD" clId="Web-{00000000-0000-0000-0000-000000000000}" dt="2021-04-17T18:40:37.306" v="7" actId="1076"/>
        <pc:sldMkLst>
          <pc:docMk/>
          <pc:sldMk cId="2562689343" sldId="261"/>
        </pc:sldMkLst>
        <pc:picChg chg="mod">
          <ac:chgData name="Szabó Zsófi" userId="S::szabo.zsofi.080316@thokoly.hu::2ce2689d-4026-4ba5-83fe-7fdb2d8ac420" providerId="AD" clId="Web-{00000000-0000-0000-0000-000000000000}" dt="2021-04-17T18:40:30.244" v="5" actId="1076"/>
          <ac:picMkLst>
            <pc:docMk/>
            <pc:sldMk cId="2562689343" sldId="261"/>
            <ac:picMk id="4" creationId="{2639B2BE-0036-46EF-972D-0DFD9933AE1F}"/>
          </ac:picMkLst>
        </pc:picChg>
        <pc:picChg chg="add mod">
          <ac:chgData name="Szabó Zsófi" userId="S::szabo.zsofi.080316@thokoly.hu::2ce2689d-4026-4ba5-83fe-7fdb2d8ac420" providerId="AD" clId="Web-{00000000-0000-0000-0000-000000000000}" dt="2021-04-17T18:40:37.306" v="7" actId="1076"/>
          <ac:picMkLst>
            <pc:docMk/>
            <pc:sldMk cId="2562689343" sldId="261"/>
            <ac:picMk id="5" creationId="{0B43C9A3-37FD-4979-9D02-A1B2C5120CF9}"/>
          </ac:picMkLst>
        </pc:picChg>
      </pc:sldChg>
      <pc:sldChg chg="addSp modSp">
        <pc:chgData name="Szabó Zsófi" userId="S::szabo.zsofi.080316@thokoly.hu::2ce2689d-4026-4ba5-83fe-7fdb2d8ac420" providerId="AD" clId="Web-{00000000-0000-0000-0000-000000000000}" dt="2021-04-17T18:41:06.229" v="9" actId="1076"/>
        <pc:sldMkLst>
          <pc:docMk/>
          <pc:sldMk cId="1573808023" sldId="266"/>
        </pc:sldMkLst>
        <pc:picChg chg="add mod">
          <ac:chgData name="Szabó Zsófi" userId="S::szabo.zsofi.080316@thokoly.hu::2ce2689d-4026-4ba5-83fe-7fdb2d8ac420" providerId="AD" clId="Web-{00000000-0000-0000-0000-000000000000}" dt="2021-04-17T18:41:06.229" v="9" actId="1076"/>
          <ac:picMkLst>
            <pc:docMk/>
            <pc:sldMk cId="1573808023" sldId="266"/>
            <ac:picMk id="4" creationId="{9A89C75A-BBAE-419F-997C-F2D697BA79B0}"/>
          </ac:picMkLst>
        </pc:picChg>
      </pc:sldChg>
      <pc:sldChg chg="addSp modSp">
        <pc:chgData name="Szabó Zsófi" userId="S::szabo.zsofi.080316@thokoly.hu::2ce2689d-4026-4ba5-83fe-7fdb2d8ac420" providerId="AD" clId="Web-{00000000-0000-0000-0000-000000000000}" dt="2021-04-17T18:41:47.948" v="13" actId="1076"/>
        <pc:sldMkLst>
          <pc:docMk/>
          <pc:sldMk cId="1421045171" sldId="267"/>
        </pc:sldMkLst>
        <pc:picChg chg="add mod">
          <ac:chgData name="Szabó Zsófi" userId="S::szabo.zsofi.080316@thokoly.hu::2ce2689d-4026-4ba5-83fe-7fdb2d8ac420" providerId="AD" clId="Web-{00000000-0000-0000-0000-000000000000}" dt="2021-04-17T18:41:29.042" v="11" actId="1076"/>
          <ac:picMkLst>
            <pc:docMk/>
            <pc:sldMk cId="1421045171" sldId="267"/>
            <ac:picMk id="6" creationId="{92B6A971-2D38-4FB6-80A5-4DAE7841F9F9}"/>
          </ac:picMkLst>
        </pc:picChg>
        <pc:picChg chg="add mod">
          <ac:chgData name="Szabó Zsófi" userId="S::szabo.zsofi.080316@thokoly.hu::2ce2689d-4026-4ba5-83fe-7fdb2d8ac420" providerId="AD" clId="Web-{00000000-0000-0000-0000-000000000000}" dt="2021-04-17T18:41:47.948" v="13" actId="1076"/>
          <ac:picMkLst>
            <pc:docMk/>
            <pc:sldMk cId="1421045171" sldId="267"/>
            <ac:picMk id="7" creationId="{D23129B0-D6B4-46EA-BAF3-4ED3878166CC}"/>
          </ac:picMkLst>
        </pc:picChg>
      </pc:sldChg>
      <pc:sldChg chg="addSp modSp">
        <pc:chgData name="Szabó Zsófi" userId="S::szabo.zsofi.080316@thokoly.hu::2ce2689d-4026-4ba5-83fe-7fdb2d8ac420" providerId="AD" clId="Web-{00000000-0000-0000-0000-000000000000}" dt="2021-04-17T18:39:49.352" v="3" actId="1076"/>
        <pc:sldMkLst>
          <pc:docMk/>
          <pc:sldMk cId="2730661961" sldId="268"/>
        </pc:sldMkLst>
        <pc:picChg chg="add mod">
          <ac:chgData name="Szabó Zsófi" userId="S::szabo.zsofi.080316@thokoly.hu::2ce2689d-4026-4ba5-83fe-7fdb2d8ac420" providerId="AD" clId="Web-{00000000-0000-0000-0000-000000000000}" dt="2021-04-17T18:39:49.352" v="3" actId="1076"/>
          <ac:picMkLst>
            <pc:docMk/>
            <pc:sldMk cId="2730661961" sldId="268"/>
            <ac:picMk id="4" creationId="{EECFC46C-AB17-47FB-AB6D-9BDB41908C2D}"/>
          </ac:picMkLst>
        </pc:picChg>
      </pc:sldChg>
      <pc:sldChg chg="addSp delSp modSp">
        <pc:chgData name="Szabó Zsófi" userId="S::szabo.zsofi.080316@thokoly.hu::2ce2689d-4026-4ba5-83fe-7fdb2d8ac420" providerId="AD" clId="Web-{00000000-0000-0000-0000-000000000000}" dt="2021-04-17T18:43:28.435" v="25"/>
        <pc:sldMkLst>
          <pc:docMk/>
          <pc:sldMk cId="3907166556" sldId="269"/>
        </pc:sldMkLst>
        <pc:spChg chg="mod">
          <ac:chgData name="Szabó Zsófi" userId="S::szabo.zsofi.080316@thokoly.hu::2ce2689d-4026-4ba5-83fe-7fdb2d8ac420" providerId="AD" clId="Web-{00000000-0000-0000-0000-000000000000}" dt="2021-04-17T18:42:11.746" v="15" actId="14100"/>
          <ac:spMkLst>
            <pc:docMk/>
            <pc:sldMk cId="3907166556" sldId="269"/>
            <ac:spMk id="2" creationId="{6820A4FB-C39B-47DC-A948-2AFB99BE2DAC}"/>
          </ac:spMkLst>
        </pc:spChg>
        <pc:picChg chg="add del mod">
          <ac:chgData name="Szabó Zsófi" userId="S::szabo.zsofi.080316@thokoly.hu::2ce2689d-4026-4ba5-83fe-7fdb2d8ac420" providerId="AD" clId="Web-{00000000-0000-0000-0000-000000000000}" dt="2021-04-17T18:42:32.981" v="18"/>
          <ac:picMkLst>
            <pc:docMk/>
            <pc:sldMk cId="3907166556" sldId="269"/>
            <ac:picMk id="4" creationId="{BC6C56F2-9A6F-4236-9B69-2A661F9CAD5D}"/>
          </ac:picMkLst>
        </pc:picChg>
        <pc:picChg chg="add del mod">
          <ac:chgData name="Szabó Zsófi" userId="S::szabo.zsofi.080316@thokoly.hu::2ce2689d-4026-4ba5-83fe-7fdb2d8ac420" providerId="AD" clId="Web-{00000000-0000-0000-0000-000000000000}" dt="2021-04-17T18:43:25.404" v="24"/>
          <ac:picMkLst>
            <pc:docMk/>
            <pc:sldMk cId="3907166556" sldId="269"/>
            <ac:picMk id="6" creationId="{12E8D118-276F-4365-8F44-859B2CD5010B}"/>
          </ac:picMkLst>
        </pc:picChg>
        <pc:picChg chg="add del mod">
          <ac:chgData name="Szabó Zsófi" userId="S::szabo.zsofi.080316@thokoly.hu::2ce2689d-4026-4ba5-83fe-7fdb2d8ac420" providerId="AD" clId="Web-{00000000-0000-0000-0000-000000000000}" dt="2021-04-17T18:43:28.435" v="25"/>
          <ac:picMkLst>
            <pc:docMk/>
            <pc:sldMk cId="3907166556" sldId="269"/>
            <ac:picMk id="7" creationId="{9B8FBABD-690D-4473-909C-F253B48F6135}"/>
          </ac:picMkLst>
        </pc:picChg>
      </pc:sldChg>
      <pc:sldChg chg="addSp modSp">
        <pc:chgData name="Szabó Zsófi" userId="S::szabo.zsofi.080316@thokoly.hu::2ce2689d-4026-4ba5-83fe-7fdb2d8ac420" providerId="AD" clId="Web-{00000000-0000-0000-0000-000000000000}" dt="2021-04-17T18:45:20.953" v="46" actId="688"/>
        <pc:sldMkLst>
          <pc:docMk/>
          <pc:sldMk cId="3304907433" sldId="270"/>
        </pc:sldMkLst>
        <pc:picChg chg="add mod">
          <ac:chgData name="Szabó Zsófi" userId="S::szabo.zsofi.080316@thokoly.hu::2ce2689d-4026-4ba5-83fe-7fdb2d8ac420" providerId="AD" clId="Web-{00000000-0000-0000-0000-000000000000}" dt="2021-04-17T18:45:20.953" v="46" actId="688"/>
          <ac:picMkLst>
            <pc:docMk/>
            <pc:sldMk cId="3304907433" sldId="270"/>
            <ac:picMk id="5" creationId="{0FBCF597-2456-49DB-9070-0E25BF30DD96}"/>
          </ac:picMkLst>
        </pc:picChg>
      </pc:sldChg>
    </pc:docChg>
  </pc:docChgLst>
  <pc:docChgLst>
    <pc:chgData name="Szabó Zsófi" userId="S::szabo.zsofi.080316@thokoly.hu::2ce2689d-4026-4ba5-83fe-7fdb2d8ac420" providerId="AD" clId="Web-{61F06D28-D176-B0A4-2DAD-FF44EDB2D036}"/>
    <pc:docChg chg="modSld">
      <pc:chgData name="Szabó Zsófi" userId="S::szabo.zsofi.080316@thokoly.hu::2ce2689d-4026-4ba5-83fe-7fdb2d8ac420" providerId="AD" clId="Web-{61F06D28-D176-B0A4-2DAD-FF44EDB2D036}" dt="2021-04-21T16:27:00.145" v="39" actId="14100"/>
      <pc:docMkLst>
        <pc:docMk/>
      </pc:docMkLst>
      <pc:sldChg chg="modSp">
        <pc:chgData name="Szabó Zsófi" userId="S::szabo.zsofi.080316@thokoly.hu::2ce2689d-4026-4ba5-83fe-7fdb2d8ac420" providerId="AD" clId="Web-{61F06D28-D176-B0A4-2DAD-FF44EDB2D036}" dt="2021-04-21T16:27:00.145" v="39" actId="14100"/>
        <pc:sldMkLst>
          <pc:docMk/>
          <pc:sldMk cId="989912427" sldId="263"/>
        </pc:sldMkLst>
        <pc:spChg chg="mod">
          <ac:chgData name="Szabó Zsófi" userId="S::szabo.zsofi.080316@thokoly.hu::2ce2689d-4026-4ba5-83fe-7fdb2d8ac420" providerId="AD" clId="Web-{61F06D28-D176-B0A4-2DAD-FF44EDB2D036}" dt="2021-04-21T16:27:00.145" v="39" actId="14100"/>
          <ac:spMkLst>
            <pc:docMk/>
            <pc:sldMk cId="989912427" sldId="263"/>
            <ac:spMk id="3" creationId="{2810D52A-CB51-41B4-892A-39AEF90AA7B5}"/>
          </ac:spMkLst>
        </pc:spChg>
      </pc:sldChg>
      <pc:sldChg chg="delSp modSp">
        <pc:chgData name="Szabó Zsófi" userId="S::szabo.zsofi.080316@thokoly.hu::2ce2689d-4026-4ba5-83fe-7fdb2d8ac420" providerId="AD" clId="Web-{61F06D28-D176-B0A4-2DAD-FF44EDB2D036}" dt="2021-04-21T16:23:36.383" v="26"/>
        <pc:sldMkLst>
          <pc:docMk/>
          <pc:sldMk cId="1421045171" sldId="267"/>
        </pc:sldMkLst>
        <pc:spChg chg="del mod">
          <ac:chgData name="Szabó Zsófi" userId="S::szabo.zsofi.080316@thokoly.hu::2ce2689d-4026-4ba5-83fe-7fdb2d8ac420" providerId="AD" clId="Web-{61F06D28-D176-B0A4-2DAD-FF44EDB2D036}" dt="2021-04-21T16:23:36.383" v="26"/>
          <ac:spMkLst>
            <pc:docMk/>
            <pc:sldMk cId="1421045171" sldId="267"/>
            <ac:spMk id="5" creationId="{27FFE060-2C33-4423-9FE3-17E6323605BC}"/>
          </ac:spMkLst>
        </pc:spChg>
      </pc:sldChg>
      <pc:sldChg chg="modSp">
        <pc:chgData name="Szabó Zsófi" userId="S::szabo.zsofi.080316@thokoly.hu::2ce2689d-4026-4ba5-83fe-7fdb2d8ac420" providerId="AD" clId="Web-{61F06D28-D176-B0A4-2DAD-FF44EDB2D036}" dt="2021-04-21T16:16:15.653" v="7" actId="14100"/>
        <pc:sldMkLst>
          <pc:docMk/>
          <pc:sldMk cId="3907166556" sldId="269"/>
        </pc:sldMkLst>
        <pc:spChg chg="mod">
          <ac:chgData name="Szabó Zsófi" userId="S::szabo.zsofi.080316@thokoly.hu::2ce2689d-4026-4ba5-83fe-7fdb2d8ac420" providerId="AD" clId="Web-{61F06D28-D176-B0A4-2DAD-FF44EDB2D036}" dt="2021-04-21T16:16:15.653" v="7" actId="14100"/>
          <ac:spMkLst>
            <pc:docMk/>
            <pc:sldMk cId="3907166556" sldId="269"/>
            <ac:spMk id="3" creationId="{2BDCD47D-2985-4487-B921-434B444C8F64}"/>
          </ac:spMkLst>
        </pc:spChg>
      </pc:sldChg>
      <pc:sldChg chg="modSp">
        <pc:chgData name="Szabó Zsófi" userId="S::szabo.zsofi.080316@thokoly.hu::2ce2689d-4026-4ba5-83fe-7fdb2d8ac420" providerId="AD" clId="Web-{61F06D28-D176-B0A4-2DAD-FF44EDB2D036}" dt="2021-04-21T16:26:28.283" v="36" actId="14100"/>
        <pc:sldMkLst>
          <pc:docMk/>
          <pc:sldMk cId="3304907433" sldId="270"/>
        </pc:sldMkLst>
        <pc:spChg chg="mod">
          <ac:chgData name="Szabó Zsófi" userId="S::szabo.zsofi.080316@thokoly.hu::2ce2689d-4026-4ba5-83fe-7fdb2d8ac420" providerId="AD" clId="Web-{61F06D28-D176-B0A4-2DAD-FF44EDB2D036}" dt="2021-04-21T16:26:28.283" v="36" actId="14100"/>
          <ac:spMkLst>
            <pc:docMk/>
            <pc:sldMk cId="3304907433" sldId="270"/>
            <ac:spMk id="3" creationId="{3E5704F0-DEA2-48CF-9A04-06C3D8CEB567}"/>
          </ac:spMkLst>
        </pc:spChg>
      </pc:sldChg>
    </pc:docChg>
  </pc:docChgLst>
  <pc:docChgLst>
    <pc:chgData name="Szabó Zsófi" userId="S::szabo.zsofi.080316@thokoly.hu::2ce2689d-4026-4ba5-83fe-7fdb2d8ac420" providerId="AD" clId="Web-{CE2E1CE1-998E-C16B-D4EA-F2B4DDEFB4C6}"/>
    <pc:docChg chg="addSld delSld modSld sldOrd">
      <pc:chgData name="Szabó Zsófi" userId="S::szabo.zsofi.080316@thokoly.hu::2ce2689d-4026-4ba5-83fe-7fdb2d8ac420" providerId="AD" clId="Web-{CE2E1CE1-998E-C16B-D4EA-F2B4DDEFB4C6}" dt="2021-04-17T18:27:11.192" v="1587"/>
      <pc:docMkLst>
        <pc:docMk/>
      </pc:docMkLst>
      <pc:sldChg chg="addSp delSp modSp del mod setBg">
        <pc:chgData name="Szabó Zsófi" userId="S::szabo.zsofi.080316@thokoly.hu::2ce2689d-4026-4ba5-83fe-7fdb2d8ac420" providerId="AD" clId="Web-{CE2E1CE1-998E-C16B-D4EA-F2B4DDEFB4C6}" dt="2021-04-17T09:21:24.352" v="419"/>
        <pc:sldMkLst>
          <pc:docMk/>
          <pc:sldMk cId="4266748471" sldId="256"/>
        </pc:sldMkLst>
        <pc:spChg chg="mod">
          <ac:chgData name="Szabó Zsófi" userId="S::szabo.zsofi.080316@thokoly.hu::2ce2689d-4026-4ba5-83fe-7fdb2d8ac420" providerId="AD" clId="Web-{CE2E1CE1-998E-C16B-D4EA-F2B4DDEFB4C6}" dt="2021-04-17T09:21:05.414" v="416" actId="1076"/>
          <ac:spMkLst>
            <pc:docMk/>
            <pc:sldMk cId="4266748471" sldId="256"/>
            <ac:spMk id="2" creationId="{00000000-0000-0000-0000-000000000000}"/>
          </ac:spMkLst>
        </pc:spChg>
        <pc:spChg chg="mod">
          <ac:chgData name="Szabó Zsófi" userId="S::szabo.zsofi.080316@thokoly.hu::2ce2689d-4026-4ba5-83fe-7fdb2d8ac420" providerId="AD" clId="Web-{CE2E1CE1-998E-C16B-D4EA-F2B4DDEFB4C6}" dt="2021-04-17T09:21:02.570" v="415" actId="1076"/>
          <ac:spMkLst>
            <pc:docMk/>
            <pc:sldMk cId="4266748471" sldId="256"/>
            <ac:spMk id="3" creationId="{00000000-0000-0000-0000-000000000000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19:20.082" v="396"/>
          <ac:spMkLst>
            <pc:docMk/>
            <pc:sldMk cId="4266748471" sldId="256"/>
            <ac:spMk id="9" creationId="{C1DD1A8A-57D5-4A81-AD04-532B043C5611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19:20.082" v="396"/>
          <ac:spMkLst>
            <pc:docMk/>
            <pc:sldMk cId="4266748471" sldId="256"/>
            <ac:spMk id="11" creationId="{007891EC-4501-44ED-A8C8-B11B6DB767AB}"/>
          </ac:spMkLst>
        </pc:spChg>
        <pc:spChg chg="add ord">
          <ac:chgData name="Szabó Zsófi" userId="S::szabo.zsofi.080316@thokoly.hu::2ce2689d-4026-4ba5-83fe-7fdb2d8ac420" providerId="AD" clId="Web-{CE2E1CE1-998E-C16B-D4EA-F2B4DDEFB4C6}" dt="2021-04-17T09:20:51.241" v="412"/>
          <ac:spMkLst>
            <pc:docMk/>
            <pc:sldMk cId="4266748471" sldId="256"/>
            <ac:spMk id="16" creationId="{5C55F0BA-7D8B-4753-AB68-D54E59A24A9D}"/>
          </ac:spMkLst>
        </pc:spChg>
        <pc:picChg chg="add del mod ord">
          <ac:chgData name="Szabó Zsófi" userId="S::szabo.zsofi.080316@thokoly.hu::2ce2689d-4026-4ba5-83fe-7fdb2d8ac420" providerId="AD" clId="Web-{CE2E1CE1-998E-C16B-D4EA-F2B4DDEFB4C6}" dt="2021-04-17T09:19:11.358" v="394"/>
          <ac:picMkLst>
            <pc:docMk/>
            <pc:sldMk cId="4266748471" sldId="256"/>
            <ac:picMk id="4" creationId="{0A45DDC9-FAB0-46D2-81C2-BAE6D6742AB9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09:19:29.238" v="400"/>
          <ac:picMkLst>
            <pc:docMk/>
            <pc:sldMk cId="4266748471" sldId="256"/>
            <ac:picMk id="5" creationId="{5D7DC7F9-2DA9-48B1-BC14-9B2E3808F9A3}"/>
          </ac:picMkLst>
        </pc:picChg>
        <pc:picChg chg="add mod ord">
          <ac:chgData name="Szabó Zsófi" userId="S::szabo.zsofi.080316@thokoly.hu::2ce2689d-4026-4ba5-83fe-7fdb2d8ac420" providerId="AD" clId="Web-{CE2E1CE1-998E-C16B-D4EA-F2B4DDEFB4C6}" dt="2021-04-17T09:21:20.555" v="418" actId="1076"/>
          <ac:picMkLst>
            <pc:docMk/>
            <pc:sldMk cId="4266748471" sldId="256"/>
            <ac:picMk id="6" creationId="{69D30739-1FD2-4F38-9260-1544309766BD}"/>
          </ac:picMkLst>
        </pc:picChg>
      </pc:sldChg>
      <pc:sldChg chg="addSp delSp modSp new del mod setBg">
        <pc:chgData name="Szabó Zsófi" userId="S::szabo.zsofi.080316@thokoly.hu::2ce2689d-4026-4ba5-83fe-7fdb2d8ac420" providerId="AD" clId="Web-{CE2E1CE1-998E-C16B-D4EA-F2B4DDEFB4C6}" dt="2021-04-17T09:09:03.900" v="298"/>
        <pc:sldMkLst>
          <pc:docMk/>
          <pc:sldMk cId="3181511035" sldId="257"/>
        </pc:sldMkLst>
        <pc:spChg chg="del mod">
          <ac:chgData name="Szabó Zsófi" userId="S::szabo.zsofi.080316@thokoly.hu::2ce2689d-4026-4ba5-83fe-7fdb2d8ac420" providerId="AD" clId="Web-{CE2E1CE1-998E-C16B-D4EA-F2B4DDEFB4C6}" dt="2021-04-17T08:34:54.424" v="240"/>
          <ac:spMkLst>
            <pc:docMk/>
            <pc:sldMk cId="3181511035" sldId="257"/>
            <ac:spMk id="2" creationId="{486AAB52-E4B4-4B0B-ADEA-E334CF41B413}"/>
          </ac:spMkLst>
        </pc:spChg>
        <pc:spChg chg="mod">
          <ac:chgData name="Szabó Zsófi" userId="S::szabo.zsofi.080316@thokoly.hu::2ce2689d-4026-4ba5-83fe-7fdb2d8ac420" providerId="AD" clId="Web-{CE2E1CE1-998E-C16B-D4EA-F2B4DDEFB4C6}" dt="2021-04-17T08:35:04.596" v="243"/>
          <ac:spMkLst>
            <pc:docMk/>
            <pc:sldMk cId="3181511035" sldId="257"/>
            <ac:spMk id="3" creationId="{B1C662EC-4051-4A98-9936-4EFD8AE8BCBC}"/>
          </ac:spMkLst>
        </pc:spChg>
        <pc:spChg chg="add del mod">
          <ac:chgData name="Szabó Zsófi" userId="S::szabo.zsofi.080316@thokoly.hu::2ce2689d-4026-4ba5-83fe-7fdb2d8ac420" providerId="AD" clId="Web-{CE2E1CE1-998E-C16B-D4EA-F2B4DDEFB4C6}" dt="2021-04-17T08:31:39.616" v="207"/>
          <ac:spMkLst>
            <pc:docMk/>
            <pc:sldMk cId="3181511035" sldId="257"/>
            <ac:spMk id="8" creationId="{41F8813D-ED34-4020-B492-6FEA56A5B452}"/>
          </ac:spMkLst>
        </pc:spChg>
        <pc:spChg chg="add mod">
          <ac:chgData name="Szabó Zsófi" userId="S::szabo.zsofi.080316@thokoly.hu::2ce2689d-4026-4ba5-83fe-7fdb2d8ac420" providerId="AD" clId="Web-{CE2E1CE1-998E-C16B-D4EA-F2B4DDEFB4C6}" dt="2021-04-17T09:05:20.486" v="274" actId="1076"/>
          <ac:spMkLst>
            <pc:docMk/>
            <pc:sldMk cId="3181511035" sldId="257"/>
            <ac:spMk id="11" creationId="{9F2AB3DB-B64A-4D4E-81D4-64A607BB4F75}"/>
          </ac:spMkLst>
        </pc:spChg>
        <pc:spChg chg="add mod ord">
          <ac:chgData name="Szabó Zsófi" userId="S::szabo.zsofi.080316@thokoly.hu::2ce2689d-4026-4ba5-83fe-7fdb2d8ac420" providerId="AD" clId="Web-{CE2E1CE1-998E-C16B-D4EA-F2B4DDEFB4C6}" dt="2021-04-17T08:35:04.596" v="243"/>
          <ac:spMkLst>
            <pc:docMk/>
            <pc:sldMk cId="3181511035" sldId="257"/>
            <ac:spMk id="14" creationId="{445BA773-1F1D-4303-8734-360916F54DD4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08:35:04.596" v="243"/>
          <ac:spMkLst>
            <pc:docMk/>
            <pc:sldMk cId="3181511035" sldId="257"/>
            <ac:spMk id="19" creationId="{61293230-B0F6-45B1-96D1-13D18E242995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08:35:04.596" v="243"/>
          <ac:spMkLst>
            <pc:docMk/>
            <pc:sldMk cId="3181511035" sldId="257"/>
            <ac:spMk id="21" creationId="{DB74BAD7-F0FC-4719-A31F-1ABDB62116DA}"/>
          </ac:spMkLst>
        </pc:spChg>
        <pc:picChg chg="add mod">
          <ac:chgData name="Szabó Zsófi" userId="S::szabo.zsofi.080316@thokoly.hu::2ce2689d-4026-4ba5-83fe-7fdb2d8ac420" providerId="AD" clId="Web-{CE2E1CE1-998E-C16B-D4EA-F2B4DDEFB4C6}" dt="2021-04-17T08:35:04.596" v="243"/>
          <ac:picMkLst>
            <pc:docMk/>
            <pc:sldMk cId="3181511035" sldId="257"/>
            <ac:picMk id="4" creationId="{6DF017AA-8DE9-41C7-B4E7-E448AE772D15}"/>
          </ac:picMkLst>
        </pc:picChg>
        <pc:picChg chg="add mod">
          <ac:chgData name="Szabó Zsófi" userId="S::szabo.zsofi.080316@thokoly.hu::2ce2689d-4026-4ba5-83fe-7fdb2d8ac420" providerId="AD" clId="Web-{CE2E1CE1-998E-C16B-D4EA-F2B4DDEFB4C6}" dt="2021-04-17T09:05:22.721" v="275" actId="1076"/>
          <ac:picMkLst>
            <pc:docMk/>
            <pc:sldMk cId="3181511035" sldId="257"/>
            <ac:picMk id="5" creationId="{6C0566C5-AE61-4236-A51E-57E273DA4DD5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08:29:34.778" v="189"/>
          <ac:picMkLst>
            <pc:docMk/>
            <pc:sldMk cId="3181511035" sldId="257"/>
            <ac:picMk id="6" creationId="{6FDD94BD-AC11-418C-8675-C14C5A2B4E71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08:31:39.616" v="208"/>
          <ac:picMkLst>
            <pc:docMk/>
            <pc:sldMk cId="3181511035" sldId="257"/>
            <ac:picMk id="7" creationId="{57D14225-FCD5-4DFA-B1A6-88DD10838CC9}"/>
          </ac:picMkLst>
        </pc:picChg>
        <pc:picChg chg="add del mod ord">
          <ac:chgData name="Szabó Zsófi" userId="S::szabo.zsofi.080316@thokoly.hu::2ce2689d-4026-4ba5-83fe-7fdb2d8ac420" providerId="AD" clId="Web-{CE2E1CE1-998E-C16B-D4EA-F2B4DDEFB4C6}" dt="2021-04-17T08:35:14.831" v="246"/>
          <ac:picMkLst>
            <pc:docMk/>
            <pc:sldMk cId="3181511035" sldId="257"/>
            <ac:picMk id="10" creationId="{AAB7DE23-A03A-4AA0-99B5-DCB615567EC0}"/>
          </ac:picMkLst>
        </pc:picChg>
      </pc:sldChg>
      <pc:sldChg chg="addSp delSp modSp new mod ord setBg setClrOvrMap">
        <pc:chgData name="Szabó Zsófi" userId="S::szabo.zsofi.080316@thokoly.hu::2ce2689d-4026-4ba5-83fe-7fdb2d8ac420" providerId="AD" clId="Web-{CE2E1CE1-998E-C16B-D4EA-F2B4DDEFB4C6}" dt="2021-04-17T17:45:43.074" v="1022"/>
        <pc:sldMkLst>
          <pc:docMk/>
          <pc:sldMk cId="1723220032" sldId="258"/>
        </pc:sldMkLst>
        <pc:spChg chg="mod">
          <ac:chgData name="Szabó Zsófi" userId="S::szabo.zsofi.080316@thokoly.hu::2ce2689d-4026-4ba5-83fe-7fdb2d8ac420" providerId="AD" clId="Web-{CE2E1CE1-998E-C16B-D4EA-F2B4DDEFB4C6}" dt="2021-04-17T09:35:33.833" v="537" actId="14100"/>
          <ac:spMkLst>
            <pc:docMk/>
            <pc:sldMk cId="1723220032" sldId="258"/>
            <ac:spMk id="2" creationId="{28425B7F-4E60-4DF7-9973-179746141CB9}"/>
          </ac:spMkLst>
        </pc:spChg>
        <pc:spChg chg="mod ord">
          <ac:chgData name="Szabó Zsófi" userId="S::szabo.zsofi.080316@thokoly.hu::2ce2689d-4026-4ba5-83fe-7fdb2d8ac420" providerId="AD" clId="Web-{CE2E1CE1-998E-C16B-D4EA-F2B4DDEFB4C6}" dt="2021-04-17T09:34:26.096" v="528" actId="14100"/>
          <ac:spMkLst>
            <pc:docMk/>
            <pc:sldMk cId="1723220032" sldId="258"/>
            <ac:spMk id="3" creationId="{15819D61-3075-452B-9600-B1F04B042C82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14:11.723" v="354"/>
          <ac:spMkLst>
            <pc:docMk/>
            <pc:sldMk cId="1723220032" sldId="258"/>
            <ac:spMk id="13" creationId="{45D37F4E-DDB4-456B-97E0-9937730A039F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14:11.723" v="354"/>
          <ac:spMkLst>
            <pc:docMk/>
            <pc:sldMk cId="1723220032" sldId="258"/>
            <ac:spMk id="15" creationId="{B2DD41CD-8F47-4F56-AD12-4E2FF7696987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31:49.232" v="504"/>
          <ac:spMkLst>
            <pc:docMk/>
            <pc:sldMk cId="1723220032" sldId="258"/>
            <ac:spMk id="25" creationId="{45D37F4E-DDB4-456B-97E0-9937730A039F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31:49.232" v="504"/>
          <ac:spMkLst>
            <pc:docMk/>
            <pc:sldMk cId="1723220032" sldId="258"/>
            <ac:spMk id="27" creationId="{B2DD41CD-8F47-4F56-AD12-4E2FF7696987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32:55.172" v="515"/>
          <ac:spMkLst>
            <pc:docMk/>
            <pc:sldMk cId="1723220032" sldId="258"/>
            <ac:spMk id="32" creationId="{C4E4288A-DFC8-40A2-90E5-70E851A933AD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32:55.172" v="515"/>
          <ac:spMkLst>
            <pc:docMk/>
            <pc:sldMk cId="1723220032" sldId="258"/>
            <ac:spMk id="38" creationId="{BD2BFF02-DF78-4F07-B176-52514E13127D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32:55.172" v="515"/>
          <ac:spMkLst>
            <pc:docMk/>
            <pc:sldMk cId="1723220032" sldId="258"/>
            <ac:spMk id="40" creationId="{0DB06EAB-7D8C-403A-86C5-B5FD79A13650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33:08.578" v="517"/>
          <ac:spMkLst>
            <pc:docMk/>
            <pc:sldMk cId="1723220032" sldId="258"/>
            <ac:spMk id="42" creationId="{D009D6D5-DAC2-4A8B-A17A-E206B9012D09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32:55.156" v="514"/>
          <ac:spMkLst>
            <pc:docMk/>
            <pc:sldMk cId="1723220032" sldId="258"/>
            <ac:spMk id="45" creationId="{CF62D2A7-8207-488C-9F46-316BA81A16C8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09:33:08.578" v="517"/>
          <ac:spMkLst>
            <pc:docMk/>
            <pc:sldMk cId="1723220032" sldId="258"/>
            <ac:spMk id="47" creationId="{D009D6D5-DAC2-4A8B-A17A-E206B9012D09}"/>
          </ac:spMkLst>
        </pc:spChg>
        <pc:grpChg chg="add del">
          <ac:chgData name="Szabó Zsófi" userId="S::szabo.zsofi.080316@thokoly.hu::2ce2689d-4026-4ba5-83fe-7fdb2d8ac420" providerId="AD" clId="Web-{CE2E1CE1-998E-C16B-D4EA-F2B4DDEFB4C6}" dt="2021-04-17T09:32:55.172" v="515"/>
          <ac:grpSpMkLst>
            <pc:docMk/>
            <pc:sldMk cId="1723220032" sldId="258"/>
            <ac:grpSpMk id="34" creationId="{B63C2D82-D4FA-4A37-BB01-1E7B21E4FF20}"/>
          </ac:grpSpMkLst>
        </pc:grpChg>
        <pc:picChg chg="add del mod">
          <ac:chgData name="Szabó Zsófi" userId="S::szabo.zsofi.080316@thokoly.hu::2ce2689d-4026-4ba5-83fe-7fdb2d8ac420" providerId="AD" clId="Web-{CE2E1CE1-998E-C16B-D4EA-F2B4DDEFB4C6}" dt="2021-04-17T09:11:33.436" v="329"/>
          <ac:picMkLst>
            <pc:docMk/>
            <pc:sldMk cId="1723220032" sldId="258"/>
            <ac:picMk id="5" creationId="{4FFE3CA1-17FF-4FC9-BA78-F42A61AC998B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09:11:59.109" v="334"/>
          <ac:picMkLst>
            <pc:docMk/>
            <pc:sldMk cId="1723220032" sldId="258"/>
            <ac:picMk id="7" creationId="{2F8695C1-781D-41E9-AE23-62D21742A2C5}"/>
          </ac:picMkLst>
        </pc:picChg>
        <pc:picChg chg="add mod ord">
          <ac:chgData name="Szabó Zsófi" userId="S::szabo.zsofi.080316@thokoly.hu::2ce2689d-4026-4ba5-83fe-7fdb2d8ac420" providerId="AD" clId="Web-{CE2E1CE1-998E-C16B-D4EA-F2B4DDEFB4C6}" dt="2021-04-17T09:33:42.720" v="524" actId="14100"/>
          <ac:picMkLst>
            <pc:docMk/>
            <pc:sldMk cId="1723220032" sldId="258"/>
            <ac:picMk id="8" creationId="{C94DB95E-0CCC-46A3-953A-B35F1C0FF7C2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09:31:18.184" v="502"/>
          <ac:picMkLst>
            <pc:docMk/>
            <pc:sldMk cId="1723220032" sldId="258"/>
            <ac:picMk id="9" creationId="{B300373B-E1AD-4921-8A4A-5107BBF61646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09:32:40.718" v="512"/>
          <ac:picMkLst>
            <pc:docMk/>
            <pc:sldMk cId="1723220032" sldId="258"/>
            <ac:picMk id="10" creationId="{38658ADF-C00B-4207-B77D-FCCA134ED2DD}"/>
          </ac:picMkLst>
        </pc:picChg>
        <pc:picChg chg="add mod">
          <ac:chgData name="Szabó Zsófi" userId="S::szabo.zsofi.080316@thokoly.hu::2ce2689d-4026-4ba5-83fe-7fdb2d8ac420" providerId="AD" clId="Web-{CE2E1CE1-998E-C16B-D4EA-F2B4DDEFB4C6}" dt="2021-04-17T09:35:29.364" v="536" actId="14100"/>
          <ac:picMkLst>
            <pc:docMk/>
            <pc:sldMk cId="1723220032" sldId="258"/>
            <ac:picMk id="11" creationId="{5068D6D3-B59E-486F-B95E-B126B8636032}"/>
          </ac:picMkLst>
        </pc:picChg>
        <pc:picChg chg="add del">
          <ac:chgData name="Szabó Zsófi" userId="S::szabo.zsofi.080316@thokoly.hu::2ce2689d-4026-4ba5-83fe-7fdb2d8ac420" providerId="AD" clId="Web-{CE2E1CE1-998E-C16B-D4EA-F2B4DDEFB4C6}" dt="2021-04-17T09:14:19.333" v="356"/>
          <ac:picMkLst>
            <pc:docMk/>
            <pc:sldMk cId="1723220032" sldId="258"/>
            <ac:picMk id="20" creationId="{54DDEBDD-D8BD-41A6-8A0D-B00E3768B0F9}"/>
          </ac:picMkLst>
        </pc:picChg>
      </pc:sldChg>
      <pc:sldChg chg="addSp delSp modSp new del mod setBg">
        <pc:chgData name="Szabó Zsófi" userId="S::szabo.zsofi.080316@thokoly.hu::2ce2689d-4026-4ba5-83fe-7fdb2d8ac420" providerId="AD" clId="Web-{CE2E1CE1-998E-C16B-D4EA-F2B4DDEFB4C6}" dt="2021-04-17T09:30:01.244" v="490"/>
        <pc:sldMkLst>
          <pc:docMk/>
          <pc:sldMk cId="2757616452" sldId="259"/>
        </pc:sldMkLst>
        <pc:spChg chg="mod">
          <ac:chgData name="Szabó Zsófi" userId="S::szabo.zsofi.080316@thokoly.hu::2ce2689d-4026-4ba5-83fe-7fdb2d8ac420" providerId="AD" clId="Web-{CE2E1CE1-998E-C16B-D4EA-F2B4DDEFB4C6}" dt="2021-04-17T09:29:07.836" v="487"/>
          <ac:spMkLst>
            <pc:docMk/>
            <pc:sldMk cId="2757616452" sldId="259"/>
            <ac:spMk id="2" creationId="{7782C681-EE1F-4E68-8616-5BD310EE211D}"/>
          </ac:spMkLst>
        </pc:spChg>
        <pc:spChg chg="mod">
          <ac:chgData name="Szabó Zsófi" userId="S::szabo.zsofi.080316@thokoly.hu::2ce2689d-4026-4ba5-83fe-7fdb2d8ac420" providerId="AD" clId="Web-{CE2E1CE1-998E-C16B-D4EA-F2B4DDEFB4C6}" dt="2021-04-17T09:29:07.836" v="487"/>
          <ac:spMkLst>
            <pc:docMk/>
            <pc:sldMk cId="2757616452" sldId="259"/>
            <ac:spMk id="3" creationId="{D092A0A5-7414-4E0E-ABCB-464C8ECDA4AC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29:07.836" v="487"/>
          <ac:spMkLst>
            <pc:docMk/>
            <pc:sldMk cId="2757616452" sldId="259"/>
            <ac:spMk id="10" creationId="{D009D6D5-DAC2-4A8B-A17A-E206B9012D09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09:29:07.836" v="487"/>
          <ac:spMkLst>
            <pc:docMk/>
            <pc:sldMk cId="2757616452" sldId="259"/>
            <ac:spMk id="12" creationId="{28D31E1B-0407-4223-9642-0B642CBF57D9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29:07.836" v="486"/>
          <ac:spMkLst>
            <pc:docMk/>
            <pc:sldMk cId="2757616452" sldId="259"/>
            <ac:spMk id="15" creationId="{A7AE9375-4664-4DB2-922D-2782A6E439AC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09:29:07.836" v="487"/>
          <ac:spMkLst>
            <pc:docMk/>
            <pc:sldMk cId="2757616452" sldId="259"/>
            <ac:spMk id="22" creationId="{D5B0017B-2ECA-49AF-B397-DC140825DF8D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09:29:07.836" v="487"/>
          <ac:spMkLst>
            <pc:docMk/>
            <pc:sldMk cId="2757616452" sldId="259"/>
            <ac:spMk id="24" creationId="{70E96339-907C-46C3-99AC-31179B6F0EBD}"/>
          </ac:spMkLst>
        </pc:spChg>
        <pc:grpChg chg="add">
          <ac:chgData name="Szabó Zsófi" userId="S::szabo.zsofi.080316@thokoly.hu::2ce2689d-4026-4ba5-83fe-7fdb2d8ac420" providerId="AD" clId="Web-{CE2E1CE1-998E-C16B-D4EA-F2B4DDEFB4C6}" dt="2021-04-17T09:29:07.836" v="487"/>
          <ac:grpSpMkLst>
            <pc:docMk/>
            <pc:sldMk cId="2757616452" sldId="259"/>
            <ac:grpSpMk id="13" creationId="{AE1C45F0-260A-458C-96ED-C1F6D2151219}"/>
          </ac:grpSpMkLst>
        </pc:grpChg>
        <pc:picChg chg="add mod ord">
          <ac:chgData name="Szabó Zsófi" userId="S::szabo.zsofi.080316@thokoly.hu::2ce2689d-4026-4ba5-83fe-7fdb2d8ac420" providerId="AD" clId="Web-{CE2E1CE1-998E-C16B-D4EA-F2B4DDEFB4C6}" dt="2021-04-17T09:29:07.836" v="487"/>
          <ac:picMkLst>
            <pc:docMk/>
            <pc:sldMk cId="2757616452" sldId="259"/>
            <ac:picMk id="5" creationId="{07D08D99-DDD7-4634-A604-F6BDD487FA58}"/>
          </ac:picMkLst>
        </pc:picChg>
        <pc:cxnChg chg="add del">
          <ac:chgData name="Szabó Zsófi" userId="S::szabo.zsofi.080316@thokoly.hu::2ce2689d-4026-4ba5-83fe-7fdb2d8ac420" providerId="AD" clId="Web-{CE2E1CE1-998E-C16B-D4EA-F2B4DDEFB4C6}" dt="2021-04-17T09:29:07.836" v="486"/>
          <ac:cxnSpMkLst>
            <pc:docMk/>
            <pc:sldMk cId="2757616452" sldId="259"/>
            <ac:cxnSpMk id="17" creationId="{EE504C98-6397-41C1-A8D8-2D9C4ED307E0}"/>
          </ac:cxnSpMkLst>
        </pc:cxnChg>
        <pc:cxnChg chg="add del">
          <ac:chgData name="Szabó Zsófi" userId="S::szabo.zsofi.080316@thokoly.hu::2ce2689d-4026-4ba5-83fe-7fdb2d8ac420" providerId="AD" clId="Web-{CE2E1CE1-998E-C16B-D4EA-F2B4DDEFB4C6}" dt="2021-04-17T09:29:07.836" v="486"/>
          <ac:cxnSpMkLst>
            <pc:docMk/>
            <pc:sldMk cId="2757616452" sldId="259"/>
            <ac:cxnSpMk id="19" creationId="{B7188D9B-1674-419B-A379-D1632A7EC3A2}"/>
          </ac:cxnSpMkLst>
        </pc:cxnChg>
        <pc:cxnChg chg="add">
          <ac:chgData name="Szabó Zsófi" userId="S::szabo.zsofi.080316@thokoly.hu::2ce2689d-4026-4ba5-83fe-7fdb2d8ac420" providerId="AD" clId="Web-{CE2E1CE1-998E-C16B-D4EA-F2B4DDEFB4C6}" dt="2021-04-17T09:29:07.836" v="487"/>
          <ac:cxnSpMkLst>
            <pc:docMk/>
            <pc:sldMk cId="2757616452" sldId="259"/>
            <ac:cxnSpMk id="26" creationId="{6CF1BAF6-AD41-4082-B212-8A1F9A2E8779}"/>
          </ac:cxnSpMkLst>
        </pc:cxnChg>
      </pc:sldChg>
      <pc:sldChg chg="addSp delSp modSp new mod ord setBg">
        <pc:chgData name="Szabó Zsófi" userId="S::szabo.zsofi.080316@thokoly.hu::2ce2689d-4026-4ba5-83fe-7fdb2d8ac420" providerId="AD" clId="Web-{CE2E1CE1-998E-C16B-D4EA-F2B4DDEFB4C6}" dt="2021-04-17T17:45:35.902" v="1020"/>
        <pc:sldMkLst>
          <pc:docMk/>
          <pc:sldMk cId="4098137138" sldId="260"/>
        </pc:sldMkLst>
        <pc:spChg chg="mod">
          <ac:chgData name="Szabó Zsófi" userId="S::szabo.zsofi.080316@thokoly.hu::2ce2689d-4026-4ba5-83fe-7fdb2d8ac420" providerId="AD" clId="Web-{CE2E1CE1-998E-C16B-D4EA-F2B4DDEFB4C6}" dt="2021-04-17T09:45:51.401" v="607" actId="14100"/>
          <ac:spMkLst>
            <pc:docMk/>
            <pc:sldMk cId="4098137138" sldId="260"/>
            <ac:spMk id="2" creationId="{0A122432-735F-4B55-9E54-211EF658EA6A}"/>
          </ac:spMkLst>
        </pc:spChg>
        <pc:spChg chg="mod ord">
          <ac:chgData name="Szabó Zsófi" userId="S::szabo.zsofi.080316@thokoly.hu::2ce2689d-4026-4ba5-83fe-7fdb2d8ac420" providerId="AD" clId="Web-{CE2E1CE1-998E-C16B-D4EA-F2B4DDEFB4C6}" dt="2021-04-17T09:47:40.876" v="625" actId="1076"/>
          <ac:spMkLst>
            <pc:docMk/>
            <pc:sldMk cId="4098137138" sldId="260"/>
            <ac:spMk id="3" creationId="{5E802275-1644-4D28-B7C9-80B1529DCF87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40:08.311" v="570"/>
          <ac:spMkLst>
            <pc:docMk/>
            <pc:sldMk cId="4098137138" sldId="260"/>
            <ac:spMk id="10" creationId="{233F6408-E1FB-40EE-933F-488D38CCC73F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09:40:08.311" v="570"/>
          <ac:spMkLst>
            <pc:docMk/>
            <pc:sldMk cId="4098137138" sldId="260"/>
            <ac:spMk id="12" creationId="{F055C0C5-567C-4C02-83F3-B427BC740697}"/>
          </ac:spMkLst>
        </pc:spChg>
        <pc:spChg chg="add del ord">
          <ac:chgData name="Szabó Zsófi" userId="S::szabo.zsofi.080316@thokoly.hu::2ce2689d-4026-4ba5-83fe-7fdb2d8ac420" providerId="AD" clId="Web-{CE2E1CE1-998E-C16B-D4EA-F2B4DDEFB4C6}" dt="2021-04-17T09:40:08.311" v="570"/>
          <ac:spMkLst>
            <pc:docMk/>
            <pc:sldMk cId="4098137138" sldId="260"/>
            <ac:spMk id="14" creationId="{E48B6BD6-5DED-4B86-A4B3-D35037F68FC4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09:40:08.311" v="570"/>
          <ac:spMkLst>
            <pc:docMk/>
            <pc:sldMk cId="4098137138" sldId="260"/>
            <ac:spMk id="19" creationId="{79BB35BC-D5C2-4C8B-A22A-A71E6191913B}"/>
          </ac:spMkLst>
        </pc:spChg>
        <pc:picChg chg="add del mod">
          <ac:chgData name="Szabó Zsófi" userId="S::szabo.zsofi.080316@thokoly.hu::2ce2689d-4026-4ba5-83fe-7fdb2d8ac420" providerId="AD" clId="Web-{CE2E1CE1-998E-C16B-D4EA-F2B4DDEFB4C6}" dt="2021-04-17T09:09:10.760" v="299"/>
          <ac:picMkLst>
            <pc:docMk/>
            <pc:sldMk cId="4098137138" sldId="260"/>
            <ac:picMk id="4" creationId="{AA9F1FC8-A51E-4D16-A21E-336953BE88DC}"/>
          </ac:picMkLst>
        </pc:picChg>
        <pc:picChg chg="add mod ord">
          <ac:chgData name="Szabó Zsófi" userId="S::szabo.zsofi.080316@thokoly.hu::2ce2689d-4026-4ba5-83fe-7fdb2d8ac420" providerId="AD" clId="Web-{CE2E1CE1-998E-C16B-D4EA-F2B4DDEFB4C6}" dt="2021-04-17T09:47:19.325" v="619"/>
          <ac:picMkLst>
            <pc:docMk/>
            <pc:sldMk cId="4098137138" sldId="260"/>
            <ac:picMk id="5" creationId="{BD9A9BEC-0E75-4D1A-BD11-19065E320A24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09:50:49.507" v="627"/>
          <ac:picMkLst>
            <pc:docMk/>
            <pc:sldMk cId="4098137138" sldId="260"/>
            <ac:picMk id="6" creationId="{D1CE452C-14FC-4FF8-A786-A7A49BD451B0}"/>
          </ac:picMkLst>
        </pc:picChg>
      </pc:sldChg>
      <pc:sldChg chg="addSp modSp new mod setBg">
        <pc:chgData name="Szabó Zsófi" userId="S::szabo.zsofi.080316@thokoly.hu::2ce2689d-4026-4ba5-83fe-7fdb2d8ac420" providerId="AD" clId="Web-{CE2E1CE1-998E-C16B-D4EA-F2B4DDEFB4C6}" dt="2021-04-17T10:00:14.901" v="804" actId="1076"/>
        <pc:sldMkLst>
          <pc:docMk/>
          <pc:sldMk cId="2562689343" sldId="261"/>
        </pc:sldMkLst>
        <pc:spChg chg="mod">
          <ac:chgData name="Szabó Zsófi" userId="S::szabo.zsofi.080316@thokoly.hu::2ce2689d-4026-4ba5-83fe-7fdb2d8ac420" providerId="AD" clId="Web-{CE2E1CE1-998E-C16B-D4EA-F2B4DDEFB4C6}" dt="2021-04-17T10:00:14.901" v="804" actId="1076"/>
          <ac:spMkLst>
            <pc:docMk/>
            <pc:sldMk cId="2562689343" sldId="261"/>
            <ac:spMk id="2" creationId="{0BE612C7-ED87-499E-A399-9C4F4FB83F12}"/>
          </ac:spMkLst>
        </pc:spChg>
        <pc:spChg chg="mod ord">
          <ac:chgData name="Szabó Zsófi" userId="S::szabo.zsofi.080316@thokoly.hu::2ce2689d-4026-4ba5-83fe-7fdb2d8ac420" providerId="AD" clId="Web-{CE2E1CE1-998E-C16B-D4EA-F2B4DDEFB4C6}" dt="2021-04-17T09:57:48.052" v="748" actId="14100"/>
          <ac:spMkLst>
            <pc:docMk/>
            <pc:sldMk cId="2562689343" sldId="261"/>
            <ac:spMk id="3" creationId="{D63D277C-3743-4DDA-B77D-0F2DFE809C17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09:56:20.909" v="718"/>
          <ac:spMkLst>
            <pc:docMk/>
            <pc:sldMk cId="2562689343" sldId="261"/>
            <ac:spMk id="9" creationId="{F541DB91-0B10-46D9-B34B-7BFF9602606D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09:56:20.909" v="718"/>
          <ac:spMkLst>
            <pc:docMk/>
            <pc:sldMk cId="2562689343" sldId="261"/>
            <ac:spMk id="11" creationId="{9CF7FE1C-8BC5-4B0C-A2BC-93AB72C90FDD}"/>
          </ac:spMkLst>
        </pc:spChg>
        <pc:picChg chg="add mod">
          <ac:chgData name="Szabó Zsófi" userId="S::szabo.zsofi.080316@thokoly.hu::2ce2689d-4026-4ba5-83fe-7fdb2d8ac420" providerId="AD" clId="Web-{CE2E1CE1-998E-C16B-D4EA-F2B4DDEFB4C6}" dt="2021-04-17T09:59:06.320" v="784" actId="14100"/>
          <ac:picMkLst>
            <pc:docMk/>
            <pc:sldMk cId="2562689343" sldId="261"/>
            <ac:picMk id="4" creationId="{2639B2BE-0036-46EF-972D-0DFD9933AE1F}"/>
          </ac:picMkLst>
        </pc:picChg>
      </pc:sldChg>
      <pc:sldChg chg="modSp new del ord">
        <pc:chgData name="Szabó Zsófi" userId="S::szabo.zsofi.080316@thokoly.hu::2ce2689d-4026-4ba5-83fe-7fdb2d8ac420" providerId="AD" clId="Web-{CE2E1CE1-998E-C16B-D4EA-F2B4DDEFB4C6}" dt="2021-04-17T18:02:39.398" v="1202"/>
        <pc:sldMkLst>
          <pc:docMk/>
          <pc:sldMk cId="414101031" sldId="262"/>
        </pc:sldMkLst>
        <pc:spChg chg="mod">
          <ac:chgData name="Szabó Zsófi" userId="S::szabo.zsofi.080316@thokoly.hu::2ce2689d-4026-4ba5-83fe-7fdb2d8ac420" providerId="AD" clId="Web-{CE2E1CE1-998E-C16B-D4EA-F2B4DDEFB4C6}" dt="2021-04-17T18:02:31.726" v="1201" actId="20577"/>
          <ac:spMkLst>
            <pc:docMk/>
            <pc:sldMk cId="414101031" sldId="262"/>
            <ac:spMk id="2" creationId="{1C349536-6AF1-409B-A953-2FBC82C00FFF}"/>
          </ac:spMkLst>
        </pc:spChg>
        <pc:spChg chg="mod">
          <ac:chgData name="Szabó Zsófi" userId="S::szabo.zsofi.080316@thokoly.hu::2ce2689d-4026-4ba5-83fe-7fdb2d8ac420" providerId="AD" clId="Web-{CE2E1CE1-998E-C16B-D4EA-F2B4DDEFB4C6}" dt="2021-04-17T18:02:26.085" v="1200" actId="20577"/>
          <ac:spMkLst>
            <pc:docMk/>
            <pc:sldMk cId="414101031" sldId="262"/>
            <ac:spMk id="3" creationId="{305D38BD-BC9A-42FB-8A6C-885927084CD9}"/>
          </ac:spMkLst>
        </pc:spChg>
      </pc:sldChg>
      <pc:sldChg chg="addSp delSp modSp new mod setBg">
        <pc:chgData name="Szabó Zsófi" userId="S::szabo.zsofi.080316@thokoly.hu::2ce2689d-4026-4ba5-83fe-7fdb2d8ac420" providerId="AD" clId="Web-{CE2E1CE1-998E-C16B-D4EA-F2B4DDEFB4C6}" dt="2021-04-17T18:27:11.192" v="1587"/>
        <pc:sldMkLst>
          <pc:docMk/>
          <pc:sldMk cId="989912427" sldId="263"/>
        </pc:sldMkLst>
        <pc:spChg chg="mod">
          <ac:chgData name="Szabó Zsófi" userId="S::szabo.zsofi.080316@thokoly.hu::2ce2689d-4026-4ba5-83fe-7fdb2d8ac420" providerId="AD" clId="Web-{CE2E1CE1-998E-C16B-D4EA-F2B4DDEFB4C6}" dt="2021-04-17T18:27:11.192" v="1587"/>
          <ac:spMkLst>
            <pc:docMk/>
            <pc:sldMk cId="989912427" sldId="263"/>
            <ac:spMk id="2" creationId="{028CC644-48E4-4F87-9B70-94671D444614}"/>
          </ac:spMkLst>
        </pc:spChg>
        <pc:spChg chg="mod">
          <ac:chgData name="Szabó Zsófi" userId="S::szabo.zsofi.080316@thokoly.hu::2ce2689d-4026-4ba5-83fe-7fdb2d8ac420" providerId="AD" clId="Web-{CE2E1CE1-998E-C16B-D4EA-F2B4DDEFB4C6}" dt="2021-04-17T18:27:11.192" v="1587"/>
          <ac:spMkLst>
            <pc:docMk/>
            <pc:sldMk cId="989912427" sldId="263"/>
            <ac:spMk id="3" creationId="{2810D52A-CB51-41B4-892A-39AEF90AA7B5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8:27:11.192" v="1587"/>
          <ac:spMkLst>
            <pc:docMk/>
            <pc:sldMk cId="989912427" sldId="263"/>
            <ac:spMk id="9" creationId="{FB5B0058-AF13-4859-B429-4EDDE2A26F7F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8:27:11.192" v="1587"/>
          <ac:spMkLst>
            <pc:docMk/>
            <pc:sldMk cId="989912427" sldId="263"/>
            <ac:spMk id="11" creationId="{D84C2E9E-0B5D-4B5F-9A1F-70EBDCE39034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8:27:11.192" v="1587"/>
          <ac:spMkLst>
            <pc:docMk/>
            <pc:sldMk cId="989912427" sldId="263"/>
            <ac:spMk id="13" creationId="{EF36B2BE-65F4-46E3-AFDD-A9AE9E885071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8:27:01.691" v="1562"/>
          <ac:spMkLst>
            <pc:docMk/>
            <pc:sldMk cId="989912427" sldId="263"/>
            <ac:spMk id="18" creationId="{FB5B0058-AF13-4859-B429-4EDDE2A26F7F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8:27:01.691" v="1562"/>
          <ac:spMkLst>
            <pc:docMk/>
            <pc:sldMk cId="989912427" sldId="263"/>
            <ac:spMk id="20" creationId="{1A89CBBC-7743-43D9-A324-25CB472E9B2E}"/>
          </ac:spMkLst>
        </pc:spChg>
        <pc:picChg chg="add mod">
          <ac:chgData name="Szabó Zsófi" userId="S::szabo.zsofi.080316@thokoly.hu::2ce2689d-4026-4ba5-83fe-7fdb2d8ac420" providerId="AD" clId="Web-{CE2E1CE1-998E-C16B-D4EA-F2B4DDEFB4C6}" dt="2021-04-17T18:27:11.192" v="1587"/>
          <ac:picMkLst>
            <pc:docMk/>
            <pc:sldMk cId="989912427" sldId="263"/>
            <ac:picMk id="4" creationId="{5DD74EDF-0CE2-42FD-A977-B3B5AB2FE284}"/>
          </ac:picMkLst>
        </pc:picChg>
      </pc:sldChg>
      <pc:sldChg chg="new del">
        <pc:chgData name="Szabó Zsófi" userId="S::szabo.zsofi.080316@thokoly.hu::2ce2689d-4026-4ba5-83fe-7fdb2d8ac420" providerId="AD" clId="Web-{CE2E1CE1-998E-C16B-D4EA-F2B4DDEFB4C6}" dt="2021-04-17T09:21:40.540" v="421"/>
        <pc:sldMkLst>
          <pc:docMk/>
          <pc:sldMk cId="3839314943" sldId="264"/>
        </pc:sldMkLst>
      </pc:sldChg>
      <pc:sldChg chg="addSp modSp new">
        <pc:chgData name="Szabó Zsófi" userId="S::szabo.zsofi.080316@thokoly.hu::2ce2689d-4026-4ba5-83fe-7fdb2d8ac420" providerId="AD" clId="Web-{CE2E1CE1-998E-C16B-D4EA-F2B4DDEFB4C6}" dt="2021-04-17T09:24:49.562" v="468" actId="1076"/>
        <pc:sldMkLst>
          <pc:docMk/>
          <pc:sldMk cId="3693324510" sldId="265"/>
        </pc:sldMkLst>
        <pc:spChg chg="mod">
          <ac:chgData name="Szabó Zsófi" userId="S::szabo.zsofi.080316@thokoly.hu::2ce2689d-4026-4ba5-83fe-7fdb2d8ac420" providerId="AD" clId="Web-{CE2E1CE1-998E-C16B-D4EA-F2B4DDEFB4C6}" dt="2021-04-17T09:24:49.562" v="468" actId="1076"/>
          <ac:spMkLst>
            <pc:docMk/>
            <pc:sldMk cId="3693324510" sldId="265"/>
            <ac:spMk id="2" creationId="{BAD05AEC-6F92-470D-BBC8-AAE3FE4DD201}"/>
          </ac:spMkLst>
        </pc:spChg>
        <pc:picChg chg="add mod ord">
          <ac:chgData name="Szabó Zsófi" userId="S::szabo.zsofi.080316@thokoly.hu::2ce2689d-4026-4ba5-83fe-7fdb2d8ac420" providerId="AD" clId="Web-{CE2E1CE1-998E-C16B-D4EA-F2B4DDEFB4C6}" dt="2021-04-17T09:24:42.468" v="467" actId="14100"/>
          <ac:picMkLst>
            <pc:docMk/>
            <pc:sldMk cId="3693324510" sldId="265"/>
            <ac:picMk id="3" creationId="{9BBEDCCC-05C6-419B-949B-FD993A78EC27}"/>
          </ac:picMkLst>
        </pc:picChg>
      </pc:sldChg>
      <pc:sldChg chg="addSp delSp modSp new mod ord setBg">
        <pc:chgData name="Szabó Zsófi" userId="S::szabo.zsofi.080316@thokoly.hu::2ce2689d-4026-4ba5-83fe-7fdb2d8ac420" providerId="AD" clId="Web-{CE2E1CE1-998E-C16B-D4EA-F2B4DDEFB4C6}" dt="2021-04-17T18:10:49.164" v="1288" actId="14100"/>
        <pc:sldMkLst>
          <pc:docMk/>
          <pc:sldMk cId="1573808023" sldId="266"/>
        </pc:sldMkLst>
        <pc:spChg chg="mod">
          <ac:chgData name="Szabó Zsófi" userId="S::szabo.zsofi.080316@thokoly.hu::2ce2689d-4026-4ba5-83fe-7fdb2d8ac420" providerId="AD" clId="Web-{CE2E1CE1-998E-C16B-D4EA-F2B4DDEFB4C6}" dt="2021-04-17T18:09:40.209" v="1276" actId="14100"/>
          <ac:spMkLst>
            <pc:docMk/>
            <pc:sldMk cId="1573808023" sldId="266"/>
            <ac:spMk id="2" creationId="{2A0638EB-3A81-44BA-A6F7-02DD6082009A}"/>
          </ac:spMkLst>
        </pc:spChg>
        <pc:spChg chg="mod ord">
          <ac:chgData name="Szabó Zsófi" userId="S::szabo.zsofi.080316@thokoly.hu::2ce2689d-4026-4ba5-83fe-7fdb2d8ac420" providerId="AD" clId="Web-{CE2E1CE1-998E-C16B-D4EA-F2B4DDEFB4C6}" dt="2021-04-17T18:10:49.164" v="1288" actId="14100"/>
          <ac:spMkLst>
            <pc:docMk/>
            <pc:sldMk cId="1573808023" sldId="266"/>
            <ac:spMk id="3" creationId="{D6C9F3B7-4019-4309-8918-6360796E7107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17:45:08.776" v="1013"/>
          <ac:spMkLst>
            <pc:docMk/>
            <pc:sldMk cId="1573808023" sldId="266"/>
            <ac:spMk id="11" creationId="{F541DB91-0B10-46D9-B34B-7BFF9602606D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17:45:08.776" v="1013"/>
          <ac:spMkLst>
            <pc:docMk/>
            <pc:sldMk cId="1573808023" sldId="266"/>
            <ac:spMk id="13" creationId="{9CF7FE1C-8BC5-4B0C-A2BC-93AB72C90FDD}"/>
          </ac:spMkLst>
        </pc:spChg>
        <pc:picChg chg="add del mod">
          <ac:chgData name="Szabó Zsófi" userId="S::szabo.zsofi.080316@thokoly.hu::2ce2689d-4026-4ba5-83fe-7fdb2d8ac420" providerId="AD" clId="Web-{CE2E1CE1-998E-C16B-D4EA-F2B4DDEFB4C6}" dt="2021-04-17T17:44:35.275" v="1011"/>
          <ac:picMkLst>
            <pc:docMk/>
            <pc:sldMk cId="1573808023" sldId="266"/>
            <ac:picMk id="4" creationId="{7D7EEBA7-6530-4810-9787-8A85EA2EC0D1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17:44:28.009" v="1008"/>
          <ac:picMkLst>
            <pc:docMk/>
            <pc:sldMk cId="1573808023" sldId="266"/>
            <ac:picMk id="5" creationId="{16C5470A-9299-4EA1-A437-4F7738F62257}"/>
          </ac:picMkLst>
        </pc:picChg>
        <pc:picChg chg="add mod">
          <ac:chgData name="Szabó Zsófi" userId="S::szabo.zsofi.080316@thokoly.hu::2ce2689d-4026-4ba5-83fe-7fdb2d8ac420" providerId="AD" clId="Web-{CE2E1CE1-998E-C16B-D4EA-F2B4DDEFB4C6}" dt="2021-04-17T18:10:21.788" v="1284" actId="14100"/>
          <ac:picMkLst>
            <pc:docMk/>
            <pc:sldMk cId="1573808023" sldId="266"/>
            <ac:picMk id="6" creationId="{08B341FB-ADA3-47B2-9727-21EF8CC6AFE8}"/>
          </ac:picMkLst>
        </pc:picChg>
      </pc:sldChg>
      <pc:sldChg chg="add del replId">
        <pc:chgData name="Szabó Zsófi" userId="S::szabo.zsofi.080316@thokoly.hu::2ce2689d-4026-4ba5-83fe-7fdb2d8ac420" providerId="AD" clId="Web-{CE2E1CE1-998E-C16B-D4EA-F2B4DDEFB4C6}" dt="2021-04-17T09:29:58.041" v="489"/>
        <pc:sldMkLst>
          <pc:docMk/>
          <pc:sldMk cId="2965277136" sldId="266"/>
        </pc:sldMkLst>
      </pc:sldChg>
      <pc:sldChg chg="addSp modSp new mod ord setBg">
        <pc:chgData name="Szabó Zsófi" userId="S::szabo.zsofi.080316@thokoly.hu::2ce2689d-4026-4ba5-83fe-7fdb2d8ac420" providerId="AD" clId="Web-{CE2E1CE1-998E-C16B-D4EA-F2B4DDEFB4C6}" dt="2021-04-17T17:51:25.036" v="1084"/>
        <pc:sldMkLst>
          <pc:docMk/>
          <pc:sldMk cId="1421045171" sldId="267"/>
        </pc:sldMkLst>
        <pc:spChg chg="mod">
          <ac:chgData name="Szabó Zsófi" userId="S::szabo.zsofi.080316@thokoly.hu::2ce2689d-4026-4ba5-83fe-7fdb2d8ac420" providerId="AD" clId="Web-{CE2E1CE1-998E-C16B-D4EA-F2B4DDEFB4C6}" dt="2021-04-17T17:50:57.207" v="1078" actId="14100"/>
          <ac:spMkLst>
            <pc:docMk/>
            <pc:sldMk cId="1421045171" sldId="267"/>
            <ac:spMk id="2" creationId="{AC2C1BEF-7760-408C-B4FB-C31A05762F52}"/>
          </ac:spMkLst>
        </pc:spChg>
        <pc:spChg chg="mod ord">
          <ac:chgData name="Szabó Zsófi" userId="S::szabo.zsofi.080316@thokoly.hu::2ce2689d-4026-4ba5-83fe-7fdb2d8ac420" providerId="AD" clId="Web-{CE2E1CE1-998E-C16B-D4EA-F2B4DDEFB4C6}" dt="2021-04-17T17:51:19.458" v="1083" actId="20577"/>
          <ac:spMkLst>
            <pc:docMk/>
            <pc:sldMk cId="1421045171" sldId="267"/>
            <ac:spMk id="3" creationId="{3724E0C5-A632-4071-8C2A-B98A659A64D9}"/>
          </ac:spMkLst>
        </pc:spChg>
        <pc:spChg chg="add mod">
          <ac:chgData name="Szabó Zsófi" userId="S::szabo.zsofi.080316@thokoly.hu::2ce2689d-4026-4ba5-83fe-7fdb2d8ac420" providerId="AD" clId="Web-{CE2E1CE1-998E-C16B-D4EA-F2B4DDEFB4C6}" dt="2021-04-17T17:50:07.128" v="1063"/>
          <ac:spMkLst>
            <pc:docMk/>
            <pc:sldMk cId="1421045171" sldId="267"/>
            <ac:spMk id="5" creationId="{27FFE060-2C33-4423-9FE3-17E6323605BC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17:50:07.128" v="1063"/>
          <ac:spMkLst>
            <pc:docMk/>
            <pc:sldMk cId="1421045171" sldId="267"/>
            <ac:spMk id="10" creationId="{F541DB91-0B10-46D9-B34B-7BFF9602606D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17:50:07.128" v="1063"/>
          <ac:spMkLst>
            <pc:docMk/>
            <pc:sldMk cId="1421045171" sldId="267"/>
            <ac:spMk id="12" creationId="{9CF7FE1C-8BC5-4B0C-A2BC-93AB72C90FDD}"/>
          </ac:spMkLst>
        </pc:spChg>
        <pc:picChg chg="add mod">
          <ac:chgData name="Szabó Zsófi" userId="S::szabo.zsofi.080316@thokoly.hu::2ce2689d-4026-4ba5-83fe-7fdb2d8ac420" providerId="AD" clId="Web-{CE2E1CE1-998E-C16B-D4EA-F2B4DDEFB4C6}" dt="2021-04-17T17:50:24.987" v="1068" actId="14100"/>
          <ac:picMkLst>
            <pc:docMk/>
            <pc:sldMk cId="1421045171" sldId="267"/>
            <ac:picMk id="4" creationId="{944C9CC1-F9D3-4F72-A38B-A3707D952739}"/>
          </ac:picMkLst>
        </pc:picChg>
      </pc:sldChg>
      <pc:sldChg chg="addSp delSp modSp new mod ord setBg">
        <pc:chgData name="Szabó Zsófi" userId="S::szabo.zsofi.080316@thokoly.hu::2ce2689d-4026-4ba5-83fe-7fdb2d8ac420" providerId="AD" clId="Web-{CE2E1CE1-998E-C16B-D4EA-F2B4DDEFB4C6}" dt="2021-04-17T18:00:47.223" v="1189"/>
        <pc:sldMkLst>
          <pc:docMk/>
          <pc:sldMk cId="2730661961" sldId="268"/>
        </pc:sldMkLst>
        <pc:spChg chg="mod">
          <ac:chgData name="Szabó Zsófi" userId="S::szabo.zsofi.080316@thokoly.hu::2ce2689d-4026-4ba5-83fe-7fdb2d8ac420" providerId="AD" clId="Web-{CE2E1CE1-998E-C16B-D4EA-F2B4DDEFB4C6}" dt="2021-04-17T18:00:39.879" v="1188" actId="20577"/>
          <ac:spMkLst>
            <pc:docMk/>
            <pc:sldMk cId="2730661961" sldId="268"/>
            <ac:spMk id="2" creationId="{3C055613-4138-4B68-98F9-2E35351231F7}"/>
          </ac:spMkLst>
        </pc:spChg>
        <pc:spChg chg="mod">
          <ac:chgData name="Szabó Zsófi" userId="S::szabo.zsofi.080316@thokoly.hu::2ce2689d-4026-4ba5-83fe-7fdb2d8ac420" providerId="AD" clId="Web-{CE2E1CE1-998E-C16B-D4EA-F2B4DDEFB4C6}" dt="2021-04-17T18:00:07.378" v="1173" actId="14100"/>
          <ac:spMkLst>
            <pc:docMk/>
            <pc:sldMk cId="2730661961" sldId="268"/>
            <ac:spMk id="3" creationId="{7D7FFE13-530A-4444-A93B-69FA07B4DD53}"/>
          </ac:spMkLst>
        </pc:spChg>
        <pc:spChg chg="add mod">
          <ac:chgData name="Szabó Zsófi" userId="S::szabo.zsofi.080316@thokoly.hu::2ce2689d-4026-4ba5-83fe-7fdb2d8ac420" providerId="AD" clId="Web-{CE2E1CE1-998E-C16B-D4EA-F2B4DDEFB4C6}" dt="2021-04-17T17:55:53.778" v="1134"/>
          <ac:spMkLst>
            <pc:docMk/>
            <pc:sldMk cId="2730661961" sldId="268"/>
            <ac:spMk id="7" creationId="{F66010A2-8C3A-43DE-B833-047647A9EBEF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7:58:45.173" v="1159"/>
          <ac:spMkLst>
            <pc:docMk/>
            <pc:sldMk cId="2730661961" sldId="268"/>
            <ac:spMk id="9" creationId="{6D22FA1E-E02A-4FC5-BBA6-577D6DA0C8C8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7:58:45.173" v="1159"/>
          <ac:spMkLst>
            <pc:docMk/>
            <pc:sldMk cId="2730661961" sldId="268"/>
            <ac:spMk id="10" creationId="{05D27520-F270-4F3D-A46E-76A337B6E167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7:55:53.778" v="1133"/>
          <ac:spMkLst>
            <pc:docMk/>
            <pc:sldMk cId="2730661961" sldId="268"/>
            <ac:spMk id="12" creationId="{638B61BD-0EE1-4D29-B894-126CD61C5DED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7:55:53.778" v="1133"/>
          <ac:spMkLst>
            <pc:docMk/>
            <pc:sldMk cId="2730661961" sldId="268"/>
            <ac:spMk id="14" creationId="{BBC14DD5-C584-4158-BF76-ECE3C6DB48AD}"/>
          </ac:spMkLst>
        </pc:spChg>
        <pc:picChg chg="add del mod">
          <ac:chgData name="Szabó Zsófi" userId="S::szabo.zsofi.080316@thokoly.hu::2ce2689d-4026-4ba5-83fe-7fdb2d8ac420" providerId="AD" clId="Web-{CE2E1CE1-998E-C16B-D4EA-F2B4DDEFB4C6}" dt="2021-04-17T17:57:28.483" v="1154"/>
          <ac:picMkLst>
            <pc:docMk/>
            <pc:sldMk cId="2730661961" sldId="268"/>
            <ac:picMk id="4" creationId="{CCFF5705-C1F2-46C9-96AB-994507A92BCC}"/>
          </ac:picMkLst>
        </pc:picChg>
        <pc:picChg chg="add del mod ord">
          <ac:chgData name="Szabó Zsófi" userId="S::szabo.zsofi.080316@thokoly.hu::2ce2689d-4026-4ba5-83fe-7fdb2d8ac420" providerId="AD" clId="Web-{CE2E1CE1-998E-C16B-D4EA-F2B4DDEFB4C6}" dt="2021-04-17T17:57:31.436" v="1155"/>
          <ac:picMkLst>
            <pc:docMk/>
            <pc:sldMk cId="2730661961" sldId="268"/>
            <ac:picMk id="5" creationId="{444CB216-A214-4290-A03C-3BBFA049EE15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17:56:47.217" v="1153"/>
          <ac:picMkLst>
            <pc:docMk/>
            <pc:sldMk cId="2730661961" sldId="268"/>
            <ac:picMk id="6" creationId="{2CAE2174-5564-4076-B729-2F033429C62F}"/>
          </ac:picMkLst>
        </pc:picChg>
        <pc:picChg chg="add del mod">
          <ac:chgData name="Szabó Zsófi" userId="S::szabo.zsofi.080316@thokoly.hu::2ce2689d-4026-4ba5-83fe-7fdb2d8ac420" providerId="AD" clId="Web-{CE2E1CE1-998E-C16B-D4EA-F2B4DDEFB4C6}" dt="2021-04-17T17:57:46.952" v="1157"/>
          <ac:picMkLst>
            <pc:docMk/>
            <pc:sldMk cId="2730661961" sldId="268"/>
            <ac:picMk id="11" creationId="{87C49038-A392-484D-8A4B-047BF0DC5EBA}"/>
          </ac:picMkLst>
        </pc:picChg>
        <pc:picChg chg="add mod ord">
          <ac:chgData name="Szabó Zsófi" userId="S::szabo.zsofi.080316@thokoly.hu::2ce2689d-4026-4ba5-83fe-7fdb2d8ac420" providerId="AD" clId="Web-{CE2E1CE1-998E-C16B-D4EA-F2B4DDEFB4C6}" dt="2021-04-17T17:59:02.111" v="1161" actId="14100"/>
          <ac:picMkLst>
            <pc:docMk/>
            <pc:sldMk cId="2730661961" sldId="268"/>
            <ac:picMk id="13" creationId="{2A51F9B0-6908-47F5-A026-30D9D2122C76}"/>
          </ac:picMkLst>
        </pc:picChg>
        <pc:picChg chg="add">
          <ac:chgData name="Szabó Zsófi" userId="S::szabo.zsofi.080316@thokoly.hu::2ce2689d-4026-4ba5-83fe-7fdb2d8ac420" providerId="AD" clId="Web-{CE2E1CE1-998E-C16B-D4EA-F2B4DDEFB4C6}" dt="2021-04-17T17:58:45.173" v="1159"/>
          <ac:picMkLst>
            <pc:docMk/>
            <pc:sldMk cId="2730661961" sldId="268"/>
            <ac:picMk id="18" creationId="{54DDEBDD-D8BD-41A6-8A0D-B00E3768B0F9}"/>
          </ac:picMkLst>
        </pc:picChg>
      </pc:sldChg>
      <pc:sldChg chg="addSp delSp modSp new mod ord setBg setClrOvrMap">
        <pc:chgData name="Szabó Zsófi" userId="S::szabo.zsofi.080316@thokoly.hu::2ce2689d-4026-4ba5-83fe-7fdb2d8ac420" providerId="AD" clId="Web-{CE2E1CE1-998E-C16B-D4EA-F2B4DDEFB4C6}" dt="2021-04-17T18:12:43.057" v="1307" actId="20577"/>
        <pc:sldMkLst>
          <pc:docMk/>
          <pc:sldMk cId="3907166556" sldId="269"/>
        </pc:sldMkLst>
        <pc:spChg chg="mod">
          <ac:chgData name="Szabó Zsófi" userId="S::szabo.zsofi.080316@thokoly.hu::2ce2689d-4026-4ba5-83fe-7fdb2d8ac420" providerId="AD" clId="Web-{CE2E1CE1-998E-C16B-D4EA-F2B4DDEFB4C6}" dt="2021-04-17T18:12:23.588" v="1302" actId="1076"/>
          <ac:spMkLst>
            <pc:docMk/>
            <pc:sldMk cId="3907166556" sldId="269"/>
            <ac:spMk id="2" creationId="{6820A4FB-C39B-47DC-A948-2AFB99BE2DAC}"/>
          </ac:spMkLst>
        </pc:spChg>
        <pc:spChg chg="mod">
          <ac:chgData name="Szabó Zsófi" userId="S::szabo.zsofi.080316@thokoly.hu::2ce2689d-4026-4ba5-83fe-7fdb2d8ac420" providerId="AD" clId="Web-{CE2E1CE1-998E-C16B-D4EA-F2B4DDEFB4C6}" dt="2021-04-17T18:12:43.057" v="1307" actId="20577"/>
          <ac:spMkLst>
            <pc:docMk/>
            <pc:sldMk cId="3907166556" sldId="269"/>
            <ac:spMk id="3" creationId="{2BDCD47D-2985-4487-B921-434B444C8F64}"/>
          </ac:spMkLst>
        </pc:spChg>
        <pc:spChg chg="add del">
          <ac:chgData name="Szabó Zsófi" userId="S::szabo.zsofi.080316@thokoly.hu::2ce2689d-4026-4ba5-83fe-7fdb2d8ac420" providerId="AD" clId="Web-{CE2E1CE1-998E-C16B-D4EA-F2B4DDEFB4C6}" dt="2021-04-17T18:11:50.775" v="1294"/>
          <ac:spMkLst>
            <pc:docMk/>
            <pc:sldMk cId="3907166556" sldId="269"/>
            <ac:spMk id="9" creationId="{9228552E-C8B1-4A80-8448-0787CE0FC704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18:11:50.775" v="1294"/>
          <ac:spMkLst>
            <pc:docMk/>
            <pc:sldMk cId="3907166556" sldId="269"/>
            <ac:spMk id="14" creationId="{CF62D2A7-8207-488C-9F46-316BA81A16C8}"/>
          </ac:spMkLst>
        </pc:spChg>
        <pc:picChg chg="add del mod ord">
          <ac:chgData name="Szabó Zsófi" userId="S::szabo.zsofi.080316@thokoly.hu::2ce2689d-4026-4ba5-83fe-7fdb2d8ac420" providerId="AD" clId="Web-{CE2E1CE1-998E-C16B-D4EA-F2B4DDEFB4C6}" dt="2021-04-17T18:11:30.618" v="1292"/>
          <ac:picMkLst>
            <pc:docMk/>
            <pc:sldMk cId="3907166556" sldId="269"/>
            <ac:picMk id="4" creationId="{037E7603-4AB9-450B-9199-14702A892906}"/>
          </ac:picMkLst>
        </pc:picChg>
        <pc:picChg chg="add mod">
          <ac:chgData name="Szabó Zsófi" userId="S::szabo.zsofi.080316@thokoly.hu::2ce2689d-4026-4ba5-83fe-7fdb2d8ac420" providerId="AD" clId="Web-{CE2E1CE1-998E-C16B-D4EA-F2B4DDEFB4C6}" dt="2021-04-17T18:12:01.728" v="1296" actId="14100"/>
          <ac:picMkLst>
            <pc:docMk/>
            <pc:sldMk cId="3907166556" sldId="269"/>
            <ac:picMk id="5" creationId="{187F87C7-EFCD-42F6-A483-EC69339EA9CB}"/>
          </ac:picMkLst>
        </pc:picChg>
      </pc:sldChg>
      <pc:sldChg chg="addSp modSp new del">
        <pc:chgData name="Szabó Zsófi" userId="S::szabo.zsofi.080316@thokoly.hu::2ce2689d-4026-4ba5-83fe-7fdb2d8ac420" providerId="AD" clId="Web-{CE2E1CE1-998E-C16B-D4EA-F2B4DDEFB4C6}" dt="2021-04-17T18:02:22.210" v="1199"/>
        <pc:sldMkLst>
          <pc:docMk/>
          <pc:sldMk cId="4285726941" sldId="269"/>
        </pc:sldMkLst>
        <pc:spChg chg="mod">
          <ac:chgData name="Szabó Zsófi" userId="S::szabo.zsofi.080316@thokoly.hu::2ce2689d-4026-4ba5-83fe-7fdb2d8ac420" providerId="AD" clId="Web-{CE2E1CE1-998E-C16B-D4EA-F2B4DDEFB4C6}" dt="2021-04-17T18:02:11.163" v="1198" actId="20577"/>
          <ac:spMkLst>
            <pc:docMk/>
            <pc:sldMk cId="4285726941" sldId="269"/>
            <ac:spMk id="3" creationId="{C82D338E-9CD0-49E1-B80B-CD5A28F37891}"/>
          </ac:spMkLst>
        </pc:spChg>
        <pc:spChg chg="add mod">
          <ac:chgData name="Szabó Zsófi" userId="S::szabo.zsofi.080316@thokoly.hu::2ce2689d-4026-4ba5-83fe-7fdb2d8ac420" providerId="AD" clId="Web-{CE2E1CE1-998E-C16B-D4EA-F2B4DDEFB4C6}" dt="2021-04-17T18:02:01.959" v="1195" actId="20577"/>
          <ac:spMkLst>
            <pc:docMk/>
            <pc:sldMk cId="4285726941" sldId="269"/>
            <ac:spMk id="4" creationId="{3335094F-0888-4CC0-89C1-6844CC356335}"/>
          </ac:spMkLst>
        </pc:spChg>
      </pc:sldChg>
      <pc:sldChg chg="addSp modSp new mod setBg setClrOvrMap">
        <pc:chgData name="Szabó Zsófi" userId="S::szabo.zsofi.080316@thokoly.hu::2ce2689d-4026-4ba5-83fe-7fdb2d8ac420" providerId="AD" clId="Web-{CE2E1CE1-998E-C16B-D4EA-F2B4DDEFB4C6}" dt="2021-04-17T18:22:53.198" v="1534" actId="1076"/>
        <pc:sldMkLst>
          <pc:docMk/>
          <pc:sldMk cId="3304907433" sldId="270"/>
        </pc:sldMkLst>
        <pc:spChg chg="mod">
          <ac:chgData name="Szabó Zsófi" userId="S::szabo.zsofi.080316@thokoly.hu::2ce2689d-4026-4ba5-83fe-7fdb2d8ac420" providerId="AD" clId="Web-{CE2E1CE1-998E-C16B-D4EA-F2B4DDEFB4C6}" dt="2021-04-17T18:22:48.214" v="1533" actId="1076"/>
          <ac:spMkLst>
            <pc:docMk/>
            <pc:sldMk cId="3304907433" sldId="270"/>
            <ac:spMk id="2" creationId="{925F4494-0DC9-41A8-B38E-0238DCA666A1}"/>
          </ac:spMkLst>
        </pc:spChg>
        <pc:spChg chg="mod">
          <ac:chgData name="Szabó Zsófi" userId="S::szabo.zsofi.080316@thokoly.hu::2ce2689d-4026-4ba5-83fe-7fdb2d8ac420" providerId="AD" clId="Web-{CE2E1CE1-998E-C16B-D4EA-F2B4DDEFB4C6}" dt="2021-04-17T18:22:53.198" v="1534" actId="1076"/>
          <ac:spMkLst>
            <pc:docMk/>
            <pc:sldMk cId="3304907433" sldId="270"/>
            <ac:spMk id="3" creationId="{3E5704F0-DEA2-48CF-9A04-06C3D8CEB567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18:22:05.697" v="1524"/>
          <ac:spMkLst>
            <pc:docMk/>
            <pc:sldMk cId="3304907433" sldId="270"/>
            <ac:spMk id="9" creationId="{1A9F7B4E-B03D-4F64-BE33-00D074458D45}"/>
          </ac:spMkLst>
        </pc:spChg>
        <pc:spChg chg="add">
          <ac:chgData name="Szabó Zsófi" userId="S::szabo.zsofi.080316@thokoly.hu::2ce2689d-4026-4ba5-83fe-7fdb2d8ac420" providerId="AD" clId="Web-{CE2E1CE1-998E-C16B-D4EA-F2B4DDEFB4C6}" dt="2021-04-17T18:22:05.697" v="1524"/>
          <ac:spMkLst>
            <pc:docMk/>
            <pc:sldMk cId="3304907433" sldId="270"/>
            <ac:spMk id="11" creationId="{7E2BE7F7-CA89-4002-ACCE-A478AEA24F5E}"/>
          </ac:spMkLst>
        </pc:spChg>
        <pc:picChg chg="add mod ord">
          <ac:chgData name="Szabó Zsófi" userId="S::szabo.zsofi.080316@thokoly.hu::2ce2689d-4026-4ba5-83fe-7fdb2d8ac420" providerId="AD" clId="Web-{CE2E1CE1-998E-C16B-D4EA-F2B4DDEFB4C6}" dt="2021-04-17T18:22:43.167" v="1532" actId="1076"/>
          <ac:picMkLst>
            <pc:docMk/>
            <pc:sldMk cId="3304907433" sldId="270"/>
            <ac:picMk id="4" creationId="{5248CFCF-03E7-4460-A6BC-27AF2E5523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gypk.hu/osszkep/index.php/tarsadalomtudomany/55-tulnepesede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emina.hu/egeszseg/genmodositas_elonyei_es_hatranyai/" TargetMode="External"/><Relationship Id="rId4" Type="http://schemas.openxmlformats.org/officeDocument/2006/relationships/hyperlink" Target="https://hu.wikipedia.org/wiki/Kezd%C5%91l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Poor_part_of_Chennai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8400.info.hu/hatalmas-erdotuz-portugaliaban/" TargetMode="External"/><Relationship Id="rId7" Type="http://schemas.openxmlformats.org/officeDocument/2006/relationships/image" Target="../media/image19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9BBEDCCC-05C6-419B-949B-FD993A78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112232"/>
            <a:ext cx="11987839" cy="605844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AD05AEC-6F92-470D-BBC8-AAE3FE4D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522" y="5454710"/>
            <a:ext cx="8243976" cy="1900657"/>
          </a:xfrm>
        </p:spPr>
        <p:txBody>
          <a:bodyPr/>
          <a:lstStyle/>
          <a:p>
            <a:r>
              <a:rPr lang="hu-HU">
                <a:latin typeface="Batang"/>
                <a:ea typeface="+mj-lt"/>
                <a:cs typeface="Calibri Light"/>
              </a:rPr>
              <a:t>Készítette: Szabó Zsófi 6.b.</a:t>
            </a:r>
            <a:endParaRPr lang="hu-HU">
              <a:latin typeface="Batang"/>
              <a:ea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332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10">
            <a:extLst>
              <a:ext uri="{FF2B5EF4-FFF2-40B4-BE49-F238E27FC236}">
                <a16:creationId xmlns:a16="http://schemas.microsoft.com/office/drawing/2014/main" id="{9E21BF28-E90F-478F-BE85-89818077B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727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28CC644-48E4-4F87-9B70-94671D444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  <a:cs typeface="Calibri Light"/>
              </a:rPr>
              <a:t>Köszönöm a figyelmet!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810D52A-CB51-41B4-892A-39AEF90AA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9404"/>
            <a:ext cx="11861320" cy="197541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hu-HU" sz="3200" dirty="0">
                <a:solidFill>
                  <a:srgbClr val="FFFFFF"/>
                </a:solidFill>
                <a:cs typeface="Calibri"/>
              </a:rPr>
              <a:t>Szabó Zsófi 6.b.</a:t>
            </a:r>
          </a:p>
          <a:p>
            <a:r>
              <a:rPr lang="hu-HU" sz="3200" dirty="0">
                <a:solidFill>
                  <a:srgbClr val="FFFFFF"/>
                </a:solidFill>
                <a:cs typeface="Calibri"/>
              </a:rPr>
              <a:t>Források:</a:t>
            </a:r>
            <a:r>
              <a:rPr lang="hu-HU" sz="3200" dirty="0">
                <a:ea typeface="+mn-lt"/>
                <a:cs typeface="+mn-lt"/>
              </a:rPr>
              <a:t> </a:t>
            </a:r>
            <a:r>
              <a:rPr lang="hu-HU" sz="32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http://www.jgypk.hu/osszkep/index.php/tarsadalomtudomany/55-tulnepesedes</a:t>
            </a:r>
            <a:endParaRPr lang="hu-HU" sz="3200">
              <a:solidFill>
                <a:schemeClr val="tx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hu-HU" sz="32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https://hu.wikipedia.org/wiki/Kezd%C5%91lap</a:t>
            </a:r>
            <a:endParaRPr lang="hu-HU" sz="3200">
              <a:solidFill>
                <a:schemeClr val="tx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hu-HU" sz="32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https://femina.hu/egeszseg/genmodositas_elonyei_es_hatranyai/</a:t>
            </a:r>
            <a:endParaRPr lang="hu-HU">
              <a:solidFill>
                <a:schemeClr val="tx1">
                  <a:lumMod val="75000"/>
                </a:schemeClr>
              </a:solidFill>
              <a:ea typeface="+mn-lt"/>
              <a:cs typeface="+mn-lt"/>
            </a:endParaRPr>
          </a:p>
          <a:p>
            <a:endParaRPr lang="hu-HU" sz="3200" dirty="0">
              <a:ea typeface="+mn-lt"/>
              <a:cs typeface="+mn-lt"/>
            </a:endParaRPr>
          </a:p>
          <a:p>
            <a:endParaRPr lang="hu-HU" sz="3200" dirty="0">
              <a:ea typeface="+mn-lt"/>
              <a:cs typeface="+mn-lt"/>
            </a:endParaRPr>
          </a:p>
          <a:p>
            <a:endParaRPr lang="hu-HU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912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425B7F-4E60-4DF7-9973-17974614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8" y="365125"/>
            <a:ext cx="5883919" cy="915909"/>
          </a:xfrm>
        </p:spPr>
        <p:txBody>
          <a:bodyPr>
            <a:normAutofit/>
          </a:bodyPr>
          <a:lstStyle/>
          <a:p>
            <a:r>
              <a:rPr lang="hu-HU">
                <a:latin typeface="Colonna MT"/>
                <a:cs typeface="Calibri Light"/>
              </a:rPr>
              <a:t>Népességnövekedés:</a:t>
            </a:r>
            <a:endParaRPr lang="hu-HU">
              <a:latin typeface="Colonna M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19D61-3075-452B-9600-B1F04B04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" y="1283751"/>
            <a:ext cx="7135658" cy="43900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1950" b="1">
                <a:cs typeface="Calibri"/>
              </a:rPr>
              <a:t>Több mint 7 milliárd ember – elbír ennyit a Föld?</a:t>
            </a:r>
            <a:endParaRPr lang="hu-HU" sz="1950" b="1">
              <a:ea typeface="+mn-lt"/>
              <a:cs typeface="+mn-lt"/>
            </a:endParaRPr>
          </a:p>
          <a:p>
            <a:r>
              <a:rPr lang="hu-HU" sz="1950">
                <a:cs typeface="Calibri"/>
              </a:rPr>
              <a:t>Mára a Föld népessége már túllépte a 7 milliárd főt. Központi kérdéssé lépett így elő, hogy a Föld képes-e eltartani az embereket, mikor fogyunk ki az erőforrásokból, valamint ennyi ember meddig képes békében egymás mellett élni. Ez csak néhány olyan probléma, ami felmerül a túlnépesedés kapcsán.</a:t>
            </a:r>
            <a:endParaRPr lang="hu-HU" sz="1950">
              <a:ea typeface="+mn-lt"/>
              <a:cs typeface="+mn-lt"/>
            </a:endParaRPr>
          </a:p>
          <a:p>
            <a:r>
              <a:rPr lang="hu-HU" sz="1950">
                <a:cs typeface="Calibri"/>
              </a:rPr>
              <a:t>A globális problémák nem csupán térben kiterjedtek, hanem időben is. A technikai haladás lehetővé tette, hogy az ember erejét és termelési hatékonyságát megsokszorozza, egyúttal azonban a környezetre gyakorolt gyakran negatív hatása is sokszorosára nőtt.</a:t>
            </a:r>
            <a:endParaRPr lang="hu-HU" sz="1950">
              <a:ea typeface="+mn-lt"/>
              <a:cs typeface="+mn-lt"/>
            </a:endParaRPr>
          </a:p>
          <a:p>
            <a:r>
              <a:rPr lang="hu-HU" sz="1950" b="1">
                <a:ea typeface="+mn-lt"/>
                <a:cs typeface="+mn-lt"/>
              </a:rPr>
              <a:t>Megoldási lehetőségek:</a:t>
            </a:r>
          </a:p>
          <a:p>
            <a:r>
              <a:rPr lang="hu-HU" sz="1950">
                <a:ea typeface="+mn-lt"/>
                <a:cs typeface="+mn-lt"/>
              </a:rPr>
              <a:t>A népesség számának stabilizálására az egyik eszköz a gazdasági fejlődés. Emellett elsősorban a családtervezésnek van jelentős szerepe. </a:t>
            </a:r>
            <a:endParaRPr lang="en-US" sz="1950">
              <a:ea typeface="+mn-lt"/>
              <a:cs typeface="+mn-lt"/>
            </a:endParaRPr>
          </a:p>
          <a:p>
            <a:r>
              <a:rPr lang="hu-HU" sz="1950">
                <a:ea typeface="+mn-lt"/>
                <a:cs typeface="+mn-lt"/>
              </a:rPr>
              <a:t>Hosszú távon nem a népesség számának stabilitása, hanem néminemű csökkentése lehet a megoldás. El fog jönni a szükség ideje, amit nagy valószínűséggel meg fog előzni egy hatalmas tömegnyomor a Földön.</a:t>
            </a:r>
            <a:endParaRPr lang="hu-HU" sz="1950" i="1">
              <a:cs typeface="Calibri" panose="020F0502020204030204"/>
            </a:endParaRPr>
          </a:p>
        </p:txBody>
      </p:sp>
      <p:pic>
        <p:nvPicPr>
          <p:cNvPr id="8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C94DB95E-0CCC-46A3-953A-B35F1C0FF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0" r="1245"/>
          <a:stretch/>
        </p:blipFill>
        <p:spPr>
          <a:xfrm>
            <a:off x="6660535" y="10"/>
            <a:ext cx="5819012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1" name="Ábra 11" descr="Család két gyermekkel körvonalas">
            <a:extLst>
              <a:ext uri="{FF2B5EF4-FFF2-40B4-BE49-F238E27FC236}">
                <a16:creationId xmlns:a16="http://schemas.microsoft.com/office/drawing/2014/main" id="{5068D6D3-B59E-486F-B95E-B126B8636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9442" y="254479"/>
            <a:ext cx="1590135" cy="14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4" descr="A képen kültéri, több látható&#10;&#10;Automatikusan generált leírás">
            <a:extLst>
              <a:ext uri="{FF2B5EF4-FFF2-40B4-BE49-F238E27FC236}">
                <a16:creationId xmlns:a16="http://schemas.microsoft.com/office/drawing/2014/main" id="{2A51F9B0-6908-47F5-A026-30D9D2122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221" r="28333"/>
          <a:stretch/>
        </p:blipFill>
        <p:spPr>
          <a:xfrm>
            <a:off x="5811920" y="10"/>
            <a:ext cx="6437284" cy="6872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C055613-4138-4B68-98F9-2E353512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352747"/>
            <a:ext cx="4803636" cy="1081626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000000"/>
                </a:solidFill>
                <a:latin typeface="Colonna MT"/>
                <a:cs typeface="Calibri Light"/>
              </a:rPr>
              <a:t>Nyomornegyedek:</a:t>
            </a:r>
            <a:endParaRPr lang="hu-HU">
              <a:solidFill>
                <a:srgbClr val="000000"/>
              </a:solidFill>
              <a:latin typeface="Colonna M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7FFE13-530A-4444-A93B-69FA07B4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399" y="1423879"/>
            <a:ext cx="6259557" cy="54422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950">
                <a:solidFill>
                  <a:srgbClr val="000000"/>
                </a:solidFill>
                <a:ea typeface="+mn-lt"/>
                <a:cs typeface="+mn-lt"/>
              </a:rPr>
              <a:t>A </a:t>
            </a:r>
            <a:r>
              <a:rPr lang="hu-HU" sz="1950" b="1">
                <a:solidFill>
                  <a:srgbClr val="000000"/>
                </a:solidFill>
                <a:ea typeface="+mn-lt"/>
                <a:cs typeface="+mn-lt"/>
              </a:rPr>
              <a:t>nyomornegyed</a:t>
            </a:r>
            <a:r>
              <a:rPr lang="hu-HU" sz="1950">
                <a:solidFill>
                  <a:srgbClr val="000000"/>
                </a:solidFill>
                <a:ea typeface="+mn-lt"/>
                <a:cs typeface="+mn-lt"/>
              </a:rPr>
              <a:t> magas népsűrűségű városi lakóterület, amelyet a zsúfoltság, az épületek leromlott állapota, az elégtelen higiéniai körülmények, valamint különböző társadalomszervezési hiányosságok jellemeznek.</a:t>
            </a:r>
          </a:p>
          <a:p>
            <a:r>
              <a:rPr lang="hu-HU" sz="1950">
                <a:solidFill>
                  <a:srgbClr val="000000"/>
                </a:solidFill>
                <a:ea typeface="+mn-lt"/>
                <a:cs typeface="+mn-lt"/>
              </a:rPr>
              <a:t>Az egész településhez viszonyítva általában kis területű városi tér, többnyire szegények, illetve alacsony szocioökonómiai státuszú emberek, rétegek lakják.</a:t>
            </a:r>
          </a:p>
          <a:p>
            <a:r>
              <a:rPr lang="hu-HU" sz="1950">
                <a:solidFill>
                  <a:srgbClr val="000000"/>
                </a:solidFill>
                <a:ea typeface="+mn-lt"/>
                <a:cs typeface="+mn-lt"/>
              </a:rPr>
              <a:t> A fogalom pejoratív jellegű lehet a fejlett gazdaságú társadalmakban, az ilyen nyomornegyedben, főként fejlődő országban élők csupán az alacsony minőségű lakhatást értik az elnevezés alatt. </a:t>
            </a:r>
          </a:p>
          <a:p>
            <a:r>
              <a:rPr lang="hu-HU" sz="1950">
                <a:solidFill>
                  <a:srgbClr val="000000"/>
                </a:solidFill>
                <a:ea typeface="+mn-lt"/>
                <a:cs typeface="+mn-lt"/>
              </a:rPr>
              <a:t>A nyomornegyedek kialakulása, kiterjedése és jellegzetességei mások országonként és kontinensenként, az egyes helyi elnevezések és típusok is többfélék. </a:t>
            </a:r>
          </a:p>
          <a:p>
            <a:r>
              <a:rPr lang="hu-HU" sz="1950">
                <a:solidFill>
                  <a:srgbClr val="000000"/>
                </a:solidFill>
                <a:ea typeface="+mn-lt"/>
                <a:cs typeface="+mn-lt"/>
              </a:rPr>
              <a:t>Az első nyomornegyedek kialakulása a 19. század elejére tehető, de az ilyen városrészek napjainkban is elterjedtek, és a felmerülő problémák jelentős kihívásokat állítanak az államok és a különféle szervezetek elé. </a:t>
            </a:r>
            <a:endParaRPr lang="hu-HU" sz="195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66010A2-8C3A-43DE-B833-047647A9EBEF}"/>
              </a:ext>
            </a:extLst>
          </p:cNvPr>
          <p:cNvSpPr txBox="1"/>
          <p:nvPr/>
        </p:nvSpPr>
        <p:spPr>
          <a:xfrm>
            <a:off x="9775954" y="6870700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Cím: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Fénykép</a:t>
            </a:r>
            <a:r>
              <a:rPr lang="en-US" sz="700">
                <a:solidFill>
                  <a:srgbClr val="FFFFFF"/>
                </a:solidFill>
              </a:rPr>
              <a:t>, készítette: Ismeretlen szerző, licenc: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Ábra 4" descr="Földgömb: Ázsia egyszínű kitöltéssel">
            <a:extLst>
              <a:ext uri="{FF2B5EF4-FFF2-40B4-BE49-F238E27FC236}">
                <a16:creationId xmlns:a16="http://schemas.microsoft.com/office/drawing/2014/main" id="{EECFC46C-AB17-47FB-AB6D-9BDB41908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-18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196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BE612C7-ED87-499E-A399-9C4F4FB8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457" y="106333"/>
            <a:ext cx="7639191" cy="1160263"/>
          </a:xfrm>
        </p:spPr>
        <p:txBody>
          <a:bodyPr anchor="b">
            <a:normAutofit fontScale="90000"/>
          </a:bodyPr>
          <a:lstStyle/>
          <a:p>
            <a:r>
              <a:rPr lang="hu-HU" dirty="0">
                <a:latin typeface="Colonna MT"/>
                <a:cs typeface="Calibri Light"/>
              </a:rPr>
              <a:t>                                                                                        </a:t>
            </a:r>
            <a:r>
              <a:rPr lang="hu-HU">
                <a:latin typeface="Colonna MT"/>
                <a:cs typeface="Calibri Light"/>
              </a:rPr>
              <a:t>Leve</a:t>
            </a:r>
            <a:r>
              <a:rPr lang="hu-HU" dirty="0">
                <a:latin typeface="Colonna MT"/>
                <a:cs typeface="Calibri Light"/>
              </a:rPr>
              <a:t>gőszennyezés:</a:t>
            </a:r>
            <a:endParaRPr lang="hu-HU" dirty="0">
              <a:latin typeface="Colonna MT"/>
            </a:endParaRPr>
          </a:p>
        </p:txBody>
      </p:sp>
      <p:pic>
        <p:nvPicPr>
          <p:cNvPr id="4" name="Kép 4" descr="A képen szöveg, égbolt, kültéri, út látható&#10;&#10;Automatikusan generált leírás">
            <a:extLst>
              <a:ext uri="{FF2B5EF4-FFF2-40B4-BE49-F238E27FC236}">
                <a16:creationId xmlns:a16="http://schemas.microsoft.com/office/drawing/2014/main" id="{2639B2BE-0036-46EF-972D-0DFD9933A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5" y="1271994"/>
            <a:ext cx="5114663" cy="526325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3D277C-3743-4DDA-B77D-0F2DFE80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704" y="1394455"/>
            <a:ext cx="7035341" cy="47825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1800">
                <a:ea typeface="+mn-lt"/>
                <a:cs typeface="+mn-lt"/>
              </a:rPr>
              <a:t>A levegőszennyezés fő okai közül jelentős a közlekedési járművek belsőégésű motorjainak kibocsátása, valamint az épületek fűtőberendezéseinek (kazánjainak) kibocsátása. </a:t>
            </a:r>
            <a:endParaRPr lang="hu-HU" sz="1800">
              <a:cs typeface="Calibri" panose="020F0502020204030204"/>
            </a:endParaRPr>
          </a:p>
          <a:p>
            <a:r>
              <a:rPr lang="hu-HU" sz="1800">
                <a:ea typeface="+mn-lt"/>
                <a:cs typeface="+mn-lt"/>
              </a:rPr>
              <a:t>A vegyületek napfény hatására fotokémiai úton szmogot és ózont hoznak létre, ami asztmát okozhat.</a:t>
            </a:r>
          </a:p>
          <a:p>
            <a:r>
              <a:rPr lang="hu-HU" sz="1800">
                <a:ea typeface="+mn-lt"/>
                <a:cs typeface="+mn-lt"/>
              </a:rPr>
              <a:t>A WHO becslése alapján évente 700 ezerrel kevesebb ember halna meg a fejlődő országokban, ha ezeket a levegőszennyezőket kivonnák a forgalomból. </a:t>
            </a:r>
          </a:p>
          <a:p>
            <a:r>
              <a:rPr lang="hu-HU" sz="1800">
                <a:ea typeface="+mn-lt"/>
                <a:cs typeface="+mn-lt"/>
              </a:rPr>
              <a:t>Bár az elektromos autók motorjában káros kibocsátás nem keletkezik, de a már elhasznált akkumulátorok tárolása és újrahasznosítása is nagyon káros a környezetre. </a:t>
            </a:r>
          </a:p>
          <a:p>
            <a:r>
              <a:rPr lang="hu-HU" sz="1800">
                <a:ea typeface="+mn-lt"/>
                <a:cs typeface="+mn-lt"/>
              </a:rPr>
              <a:t>A Világbank 2010-re 816,4 millióra teszi a motoros járművek számát, szemben az 1990-es 586 milliós adattal. </a:t>
            </a:r>
            <a:endParaRPr lang="hu-HU" sz="1800">
              <a:cs typeface="Calibri"/>
            </a:endParaRPr>
          </a:p>
          <a:p>
            <a:r>
              <a:rPr lang="hu-HU" sz="1800">
                <a:ea typeface="+mn-lt"/>
                <a:cs typeface="+mn-lt"/>
              </a:rPr>
              <a:t>További emberi tevékenységből származó levegőszennyezés az energiatermelés, ipar, állattenyésztés, hulladékok kezelése, ill. egyéb emberi tevékenységek, pl. hulladéklerakók metánfejlődése, hűtőgépek freon közegei, szennyvíziszapból fejlődő gázok. </a:t>
            </a:r>
            <a:endParaRPr lang="hu-HU" sz="1800">
              <a:cs typeface="Calibri"/>
            </a:endParaRPr>
          </a:p>
          <a:p>
            <a:r>
              <a:rPr lang="hu-HU" sz="1800">
                <a:ea typeface="+mn-lt"/>
                <a:cs typeface="+mn-lt"/>
              </a:rPr>
              <a:t>Természetes források a vulkánok, az erdőtüzek, növények korhadása, különböző porok. </a:t>
            </a:r>
            <a:endParaRPr lang="hu-HU" sz="1800">
              <a:cs typeface="Calibri"/>
            </a:endParaRPr>
          </a:p>
          <a:p>
            <a:endParaRPr lang="hu-HU" sz="1300">
              <a:cs typeface="Calibri"/>
            </a:endParaRPr>
          </a:p>
        </p:txBody>
      </p:sp>
      <p:pic>
        <p:nvPicPr>
          <p:cNvPr id="5" name="Ábra 5" descr="Szeles körvonalas">
            <a:extLst>
              <a:ext uri="{FF2B5EF4-FFF2-40B4-BE49-F238E27FC236}">
                <a16:creationId xmlns:a16="http://schemas.microsoft.com/office/drawing/2014/main" id="{0B43C9A3-37FD-4979-9D02-A1B2C5120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6197" y="5420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0638EB-3A81-44BA-A6F7-02DD6082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212" y="106333"/>
            <a:ext cx="5482587" cy="1145886"/>
          </a:xfrm>
        </p:spPr>
        <p:txBody>
          <a:bodyPr anchor="b">
            <a:normAutofit/>
          </a:bodyPr>
          <a:lstStyle/>
          <a:p>
            <a:r>
              <a:rPr lang="hu-HU">
                <a:latin typeface="Colonna MT"/>
                <a:cs typeface="Calibri Light"/>
              </a:rPr>
              <a:t>Vízszennyezés:</a:t>
            </a:r>
            <a:endParaRPr lang="hu-HU">
              <a:latin typeface="Colonna MT"/>
            </a:endParaRPr>
          </a:p>
        </p:txBody>
      </p:sp>
      <p:pic>
        <p:nvPicPr>
          <p:cNvPr id="6" name="Kép 6" descr="A képen kültéri, égbolt, víz, tengerpart látható&#10;&#10;Automatikusan generált leírás">
            <a:extLst>
              <a:ext uri="{FF2B5EF4-FFF2-40B4-BE49-F238E27FC236}">
                <a16:creationId xmlns:a16="http://schemas.microsoft.com/office/drawing/2014/main" id="{08B341FB-ADA3-47B2-9727-21EF8CC6A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4" y="964683"/>
            <a:ext cx="5143419" cy="531716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C9F3B7-4019-4309-8918-6360796E7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628" y="1466343"/>
            <a:ext cx="6690285" cy="52857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hu-HU" sz="2100" b="1">
                <a:ea typeface="+mn-lt"/>
                <a:cs typeface="+mn-lt"/>
              </a:rPr>
              <a:t>Vízszennyezésnek</a:t>
            </a:r>
            <a:r>
              <a:rPr lang="hu-HU" sz="2100">
                <a:ea typeface="+mn-lt"/>
                <a:cs typeface="+mn-lt"/>
              </a:rPr>
              <a:t> nevezzük azt a környezetszennyező folyamatot, melynek során a víz rosszabb minőségűvé válik. </a:t>
            </a:r>
            <a:endParaRPr lang="hu-HU" sz="2100" dirty="0">
              <a:ea typeface="+mn-lt"/>
              <a:cs typeface="+mn-lt"/>
            </a:endParaRPr>
          </a:p>
          <a:p>
            <a:pPr>
              <a:buNone/>
            </a:pPr>
            <a:r>
              <a:rPr lang="hu-HU" sz="2100">
                <a:ea typeface="+mn-lt"/>
                <a:cs typeface="+mn-lt"/>
              </a:rPr>
              <a:t>A minőség-romláshoz vezető folyamatok rendszerint emberi eredetű beavatkozások következményei. </a:t>
            </a:r>
            <a:endParaRPr lang="hu-HU" sz="2100" dirty="0">
              <a:ea typeface="+mn-lt"/>
              <a:cs typeface="+mn-lt"/>
            </a:endParaRPr>
          </a:p>
          <a:p>
            <a:pPr>
              <a:buNone/>
            </a:pPr>
            <a:r>
              <a:rPr lang="hu-HU" sz="2100">
                <a:ea typeface="+mn-lt"/>
                <a:cs typeface="+mn-lt"/>
              </a:rPr>
              <a:t>A vízszennyezés a teljes vízi ökoszisztémára károsítólag hat. </a:t>
            </a:r>
            <a:endParaRPr lang="hu-HU" sz="2100">
              <a:cs typeface="Calibri"/>
            </a:endParaRPr>
          </a:p>
          <a:p>
            <a:pPr>
              <a:buNone/>
            </a:pPr>
            <a:r>
              <a:rPr lang="hu-HU" sz="2100">
                <a:ea typeface="+mn-lt"/>
                <a:cs typeface="+mn-lt"/>
              </a:rPr>
              <a:t>Vízszennyezés áll elő, amennyiben egy oldott komponens koncentrációja annak határértéke fölé emelkedik; de akkor is, ha valamely </a:t>
            </a:r>
            <a:r>
              <a:rPr lang="hu-HU" sz="2100" i="1">
                <a:ea typeface="+mn-lt"/>
                <a:cs typeface="+mn-lt"/>
              </a:rPr>
              <a:t>természet-idegen</a:t>
            </a:r>
            <a:r>
              <a:rPr lang="hu-HU" sz="2100" dirty="0">
                <a:ea typeface="+mn-lt"/>
                <a:cs typeface="+mn-lt"/>
              </a:rPr>
              <a:t> </a:t>
            </a:r>
            <a:r>
              <a:rPr lang="hu-HU" sz="2100">
                <a:ea typeface="+mn-lt"/>
                <a:cs typeface="+mn-lt"/>
              </a:rPr>
              <a:t>vegyület jelenik meg a vízben, függetlenül attól, hogy arra a vegyületre létezik-e rögzített határérték avagy sem. </a:t>
            </a:r>
            <a:endParaRPr lang="hu-HU" sz="2100" dirty="0">
              <a:ea typeface="+mn-lt"/>
              <a:cs typeface="+mn-lt"/>
            </a:endParaRPr>
          </a:p>
          <a:p>
            <a:pPr>
              <a:buNone/>
            </a:pPr>
            <a:r>
              <a:rPr lang="hu-HU" sz="2100">
                <a:ea typeface="+mn-lt"/>
                <a:cs typeface="+mn-lt"/>
              </a:rPr>
              <a:t>Míg az előbbi eset jobbára már ismert kockázatokat hordoz, addig a természet-idegen vegyület megjelenése ismeretlen következményekkel jár, mind a vízi ökoszisztémára, mind az emberi vízellátásba bevonva. </a:t>
            </a:r>
            <a:endParaRPr lang="hu-HU" sz="2100">
              <a:cs typeface="Calibri"/>
            </a:endParaRPr>
          </a:p>
          <a:p>
            <a:pPr marL="0" indent="0">
              <a:buNone/>
            </a:pPr>
            <a:endParaRPr lang="hu-HU" sz="1700" b="1">
              <a:cs typeface="Calibri" panose="020F0502020204030204"/>
            </a:endParaRPr>
          </a:p>
          <a:p>
            <a:pPr marL="0" indent="0">
              <a:buNone/>
            </a:pPr>
            <a:endParaRPr lang="hu-HU" sz="1700">
              <a:cs typeface="Calibri"/>
            </a:endParaRPr>
          </a:p>
        </p:txBody>
      </p:sp>
      <p:pic>
        <p:nvPicPr>
          <p:cNvPr id="4" name="Ábra 4" descr="Handwashing egyszínű kitöltéssel">
            <a:extLst>
              <a:ext uri="{FF2B5EF4-FFF2-40B4-BE49-F238E27FC236}">
                <a16:creationId xmlns:a16="http://schemas.microsoft.com/office/drawing/2014/main" id="{9A89C75A-BBAE-419F-997C-F2D697BA7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3932" y="4413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C2C1BEF-7760-408C-B4FB-C31A0576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288" y="365125"/>
            <a:ext cx="5784511" cy="829585"/>
          </a:xfrm>
        </p:spPr>
        <p:txBody>
          <a:bodyPr anchor="b">
            <a:normAutofit fontScale="90000"/>
          </a:bodyPr>
          <a:lstStyle/>
          <a:p>
            <a:r>
              <a:rPr lang="hu-HU">
                <a:latin typeface="Colonna MT"/>
                <a:cs typeface="Calibri Light"/>
              </a:rPr>
              <a:t>Természeti katasztrófák:</a:t>
            </a:r>
            <a:endParaRPr lang="hu-HU">
              <a:latin typeface="Colonna MT"/>
            </a:endParaRPr>
          </a:p>
        </p:txBody>
      </p:sp>
      <p:pic>
        <p:nvPicPr>
          <p:cNvPr id="4" name="Kép 4" descr="A képen kültéri, természet, felhők, éjjel látható&#10;&#10;Automatikusan generált leírás">
            <a:extLst>
              <a:ext uri="{FF2B5EF4-FFF2-40B4-BE49-F238E27FC236}">
                <a16:creationId xmlns:a16="http://schemas.microsoft.com/office/drawing/2014/main" id="{944C9CC1-F9D3-4F72-A38B-A3707D952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3391" y="1001346"/>
            <a:ext cx="5057155" cy="5243833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24E0C5-A632-4071-8C2A-B98A659A6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32" y="1150040"/>
            <a:ext cx="6848435" cy="57026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>
                <a:ea typeface="+mn-lt"/>
                <a:cs typeface="+mn-lt"/>
              </a:rPr>
              <a:t>A </a:t>
            </a:r>
            <a:r>
              <a:rPr lang="hu-HU" sz="2000" b="1">
                <a:ea typeface="+mn-lt"/>
                <a:cs typeface="+mn-lt"/>
              </a:rPr>
              <a:t>természeti katasztrófa</a:t>
            </a:r>
            <a:r>
              <a:rPr lang="hu-HU" sz="2000">
                <a:ea typeface="+mn-lt"/>
                <a:cs typeface="+mn-lt"/>
              </a:rPr>
              <a:t> természeti okokból bekövetkező olyan esemény, ami emberek vagy egyéb élőlények nagy létszámú csoportjának életkörülményeit hosszabb-rövidebb ideig hirtelen és nagy mértékben, negatív irányban befolyásolja. </a:t>
            </a:r>
          </a:p>
          <a:p>
            <a:r>
              <a:rPr lang="hu-HU" sz="2000">
                <a:ea typeface="+mn-lt"/>
                <a:cs typeface="+mn-lt"/>
              </a:rPr>
              <a:t>A természeti katasztrófa váratlan vagy elháríthatatlan módon következik be. </a:t>
            </a:r>
            <a:endParaRPr lang="hu-HU" sz="2000">
              <a:cs typeface="Calibri" panose="020F0502020204030204"/>
            </a:endParaRPr>
          </a:p>
          <a:p>
            <a:r>
              <a:rPr lang="hu-HU" sz="2000">
                <a:ea typeface="+mn-lt"/>
                <a:cs typeface="+mn-lt"/>
              </a:rPr>
              <a:t>Napjainkban – főleg az ebben érdekelt nagy biztosítótársaságok adatai alapján – földrengést, vulkánkitörést, erdőtüzeket,árvizet vagy bármilyen egyéb csapást akkor minősítenek katasztrófának, ha az áldozatok száma meghaladja a húszat, vagy a kár összege a hatmillió dollárt.</a:t>
            </a:r>
            <a:endParaRPr lang="hu-HU" sz="2000" baseline="30000">
              <a:cs typeface="Calibri"/>
            </a:endParaRPr>
          </a:p>
          <a:p>
            <a:r>
              <a:rPr lang="hu-HU" sz="2000">
                <a:ea typeface="+mn-lt"/>
                <a:cs typeface="+mn-lt"/>
              </a:rPr>
              <a:t>Az ember mindent megtesz elkerülésükre, elhárításukra vagy előrejelzésükre. Ez a törekvés hívta létre a világ legjobban működő „politikamentes” szervezeteit: a nemzetközi időjárás-megfigyelést, a trópusi hurrikánokat követő hálózatot, a vulkanológiai és földrengésfigyelő hálózatot (amelynek álma az előrejelzés), a vízügyi együttműködéseket, stb.</a:t>
            </a:r>
            <a:endParaRPr lang="hu-HU" sz="2000"/>
          </a:p>
          <a:p>
            <a:endParaRPr lang="hu-HU" sz="1400">
              <a:cs typeface="Calibri"/>
            </a:endParaRPr>
          </a:p>
        </p:txBody>
      </p:sp>
      <p:pic>
        <p:nvPicPr>
          <p:cNvPr id="6" name="Ábra 6" descr="Tűz körvonalas">
            <a:extLst>
              <a:ext uri="{FF2B5EF4-FFF2-40B4-BE49-F238E27FC236}">
                <a16:creationId xmlns:a16="http://schemas.microsoft.com/office/drawing/2014/main" id="{92B6A971-2D38-4FB6-80A5-4DAE7841F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4687" y="2971800"/>
            <a:ext cx="914400" cy="914400"/>
          </a:xfrm>
          <a:prstGeom prst="rect">
            <a:avLst/>
          </a:prstGeom>
        </p:spPr>
      </p:pic>
      <p:pic>
        <p:nvPicPr>
          <p:cNvPr id="7" name="Ábra 7" descr="Tűzoltó nő körvonalas">
            <a:extLst>
              <a:ext uri="{FF2B5EF4-FFF2-40B4-BE49-F238E27FC236}">
                <a16:creationId xmlns:a16="http://schemas.microsoft.com/office/drawing/2014/main" id="{D23129B0-D6B4-46EA-BAF3-4ED387816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5479" y="963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20A4FB-C39B-47DC-A948-2AFB99BE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0" y="328872"/>
            <a:ext cx="10504762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Colonna MT"/>
                <a:cs typeface="Calibri Light"/>
              </a:rPr>
              <a:t>Megújuló energiaforrások:</a:t>
            </a:r>
            <a:endParaRPr lang="hu-HU" dirty="0">
              <a:latin typeface="Colonna M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DCD47D-2985-4487-B921-434B444C8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5018" y="1646415"/>
            <a:ext cx="6896051" cy="52305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1950" b="1">
                <a:ea typeface="+mn-lt"/>
                <a:cs typeface="+mn-lt"/>
              </a:rPr>
              <a:t>Megújuló energiaforrásnak </a:t>
            </a:r>
            <a:r>
              <a:rPr lang="hu-HU" sz="1950">
                <a:ea typeface="+mn-lt"/>
                <a:cs typeface="+mn-lt"/>
              </a:rPr>
              <a:t>nevezzük az energiahordozók azon csoportját, amelyek emberi időléptékben képesek megújulni, azaz nem fogynak el, ellentétben a nem megújuló energiaforrásokkal. A megújuló energiaforrások a napenergia közvetlen termikus és fotoelektromos hasznosítása, a biomassza, szélenergia, vízenergia, a tenger hullámzásából kinyerhető energia, a geotermikus energia, valamint a Holddal összefüggésben az árapály energia. A geotermikus energia a Nappal való kapcsolat, a földfelszín Napból és a magmából származó energiaáram jelentős különbsége alapján sorolható a megújuló energiaforrások közé.</a:t>
            </a:r>
            <a:endParaRPr lang="hu-HU" sz="1950" baseline="30000">
              <a:cs typeface="Calibri" panose="020F0502020204030204"/>
            </a:endParaRPr>
          </a:p>
          <a:p>
            <a:r>
              <a:rPr lang="hu-HU" sz="1950">
                <a:ea typeface="+mn-lt"/>
                <a:cs typeface="+mn-lt"/>
              </a:rPr>
              <a:t>A megújuló energia előnye, hogy nem fenyeget a készletek kimerülésének veszélye, többségük a környezetre és az élőlényekre ártalmas gázokat és melléktermékeket nem bocsát ki, azonban felhasználásukat a helyi adottságok meghatározzák, nem használhatóak fel bárhol, és nem akármekkora mennyiségben. </a:t>
            </a:r>
            <a:endParaRPr lang="hu-HU" sz="195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187F87C7-EFCD-42F6-A483-EC69339EA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6" b="-2"/>
          <a:stretch/>
        </p:blipFill>
        <p:spPr>
          <a:xfrm>
            <a:off x="6520104" y="-2"/>
            <a:ext cx="5671896" cy="589935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7166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A122432-735F-4B55-9E54-211EF658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715" y="365125"/>
            <a:ext cx="7413554" cy="1807305"/>
          </a:xfrm>
        </p:spPr>
        <p:txBody>
          <a:bodyPr>
            <a:normAutofit/>
          </a:bodyPr>
          <a:lstStyle/>
          <a:p>
            <a:r>
              <a:rPr lang="hu-HU">
                <a:latin typeface="Colonna MT"/>
              </a:rPr>
              <a:t>Génmódosított élelmiszerek:</a:t>
            </a:r>
          </a:p>
          <a:p>
            <a:endParaRPr lang="hu-HU" dirty="0">
              <a:latin typeface="Colonna MT"/>
            </a:endParaRPr>
          </a:p>
          <a:p>
            <a:endParaRPr lang="hu-HU" dirty="0">
              <a:cs typeface="Calibri Light"/>
            </a:endParaRPr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BD9A9BEC-0E75-4D1A-BD11-19065E320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3" r="12578" b="2"/>
          <a:stretch/>
        </p:blipFill>
        <p:spPr>
          <a:xfrm>
            <a:off x="20" y="43142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802275-1644-4D28-B7C9-80B1529D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1" y="1139979"/>
            <a:ext cx="6522160" cy="62878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150">
                <a:ea typeface="+mn-lt"/>
                <a:cs typeface="+mn-lt"/>
              </a:rPr>
              <a:t>A genetikailag módosított élelmiszernek minősül minden olyan termék, amely bármilyen formában tartalmaz genetikailag módosított szervezetet. Az eljárás során megváltoztathatják a növény vagy állat saját génállományát vagy idegen szervezettől is kaphat új géneket (transzgenikus egyed). A transzgénikus növények két nagy csoportba sorolhatók. Az első generációs GM-növények létrehozásának célja a mezőgazdasági termelés segítése, a hozam növekedésének, valamint a gyomirtókkal és a kártevőkkel szembeni ellenálló-képesség kialakulásának érdekében. A rovarrezisztens és a herbicidrezisztens, szárazság- és hidegtűrő növényeket termesztik a legnagyobb területen a világon. A környezetvédő mozgalmak ellenállása miatt azonban elterjedése sok akadályba ütközik. A cégek figyelme ezért a második generációs GM-növények felé fordult, amelyek termelésének célja speciális alapanyagok előállítása főleg ipari felhasználásra. Ez a technológia növények anyagcseréjét és fejlődését változtatja meg.</a:t>
            </a:r>
            <a:endParaRPr lang="hu-HU" sz="2150"/>
          </a:p>
        </p:txBody>
      </p:sp>
      <p:pic>
        <p:nvPicPr>
          <p:cNvPr id="4" name="Ábra 5" descr="Csirke körvonalas">
            <a:extLst>
              <a:ext uri="{FF2B5EF4-FFF2-40B4-BE49-F238E27FC236}">
                <a16:creationId xmlns:a16="http://schemas.microsoft.com/office/drawing/2014/main" id="{85456723-DF06-4E72-B923-E1C0DEEBC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8008" y="5789762"/>
            <a:ext cx="914400" cy="914400"/>
          </a:xfrm>
          <a:prstGeom prst="rect">
            <a:avLst/>
          </a:prstGeom>
        </p:spPr>
      </p:pic>
      <p:pic>
        <p:nvPicPr>
          <p:cNvPr id="8" name="Ábra 8" descr="Tojás körvonalas">
            <a:extLst>
              <a:ext uri="{FF2B5EF4-FFF2-40B4-BE49-F238E27FC236}">
                <a16:creationId xmlns:a16="http://schemas.microsoft.com/office/drawing/2014/main" id="{517C358E-9D92-4B6F-9181-C5320C275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1705" y="6235459"/>
            <a:ext cx="468703" cy="4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 descr="A képen fa, növény látható&#10;&#10;Automatikusan generált leírás">
            <a:extLst>
              <a:ext uri="{FF2B5EF4-FFF2-40B4-BE49-F238E27FC236}">
                <a16:creationId xmlns:a16="http://schemas.microsoft.com/office/drawing/2014/main" id="{5248CFCF-03E7-4460-A6BC-27AF2E552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636" r="747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25F4494-0DC9-41A8-B38E-0238DCA6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0800000" flipV="1">
            <a:off x="1125747" y="554877"/>
            <a:ext cx="10515600" cy="1823078"/>
          </a:xfrm>
        </p:spPr>
        <p:txBody>
          <a:bodyPr>
            <a:normAutofit/>
          </a:bodyPr>
          <a:lstStyle/>
          <a:p>
            <a:r>
              <a:rPr lang="hu-HU" sz="5400">
                <a:solidFill>
                  <a:srgbClr val="FFFFFF"/>
                </a:solidFill>
                <a:latin typeface="Colonna MT"/>
              </a:rPr>
              <a:t>Ökológiai lábnyom és számítása:</a:t>
            </a:r>
          </a:p>
          <a:p>
            <a:endParaRPr lang="hu-HU" sz="54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5704F0-DEA2-48CF-9A04-06C3D8CE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6" y="1515616"/>
            <a:ext cx="11234467" cy="43781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hu-HU" sz="32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hu-HU" sz="3200">
                <a:solidFill>
                  <a:srgbClr val="FFFFFF"/>
                </a:solidFill>
                <a:ea typeface="+mn-lt"/>
                <a:cs typeface="+mn-lt"/>
              </a:rPr>
              <a:t>Az </a:t>
            </a:r>
            <a:r>
              <a:rPr lang="hu-HU" sz="3200" b="1">
                <a:solidFill>
                  <a:srgbClr val="FFFFFF"/>
                </a:solidFill>
                <a:ea typeface="+mn-lt"/>
                <a:cs typeface="+mn-lt"/>
              </a:rPr>
              <a:t>ökológiai lábnyom</a:t>
            </a:r>
            <a:r>
              <a:rPr lang="hu-HU" sz="3200">
                <a:solidFill>
                  <a:srgbClr val="FFFFFF"/>
                </a:solidFill>
                <a:ea typeface="+mn-lt"/>
                <a:cs typeface="+mn-lt"/>
              </a:rPr>
              <a:t> az erőforrásmenedzselésben és társadalomtervezésben használt érték, amely azt fejezi ki, hogy adott technológiai fejlettség mellett egy emberi társadalomnak milyen mennyiségű földre és vízre van szüksége önmaga fenntartásához és a megtermelt hulladék elnyeléséhez. A kifejezés William Rees és Mathis Wackernagel kanadai ökológusoktól származik. Ez az érték kiszámítható egyes emberekre, csoportokra, régiókra, országokra vagy vállalkozásokra is. </a:t>
            </a:r>
            <a:endParaRPr lang="hu-HU" sz="32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hu-HU" sz="3200">
                <a:solidFill>
                  <a:srgbClr val="FFFFFF"/>
                </a:solidFill>
                <a:ea typeface="+mn-lt"/>
                <a:cs typeface="+mn-lt"/>
              </a:rPr>
              <a:t> http://www.kothalo.hu/labnyom/</a:t>
            </a:r>
            <a:endParaRPr lang="hu-HU" sz="3200">
              <a:solidFill>
                <a:srgbClr val="FFFFFF"/>
              </a:solidFill>
            </a:endParaRPr>
          </a:p>
        </p:txBody>
      </p:sp>
      <p:pic>
        <p:nvPicPr>
          <p:cNvPr id="5" name="Ábra 5" descr="Cipőnyomok egyszínű kitöltéssel">
            <a:extLst>
              <a:ext uri="{FF2B5EF4-FFF2-40B4-BE49-F238E27FC236}">
                <a16:creationId xmlns:a16="http://schemas.microsoft.com/office/drawing/2014/main" id="{0FBCF597-2456-49DB-9070-0E25BF30D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40000">
            <a:off x="10426461" y="5401574"/>
            <a:ext cx="1000664" cy="10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7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Készítette: Szabó Zsófi 6.b.</vt:lpstr>
      <vt:lpstr>Népességnövekedés:</vt:lpstr>
      <vt:lpstr>Nyomornegyedek:</vt:lpstr>
      <vt:lpstr>                                                                                        Levegőszennyezés:</vt:lpstr>
      <vt:lpstr>Vízszennyezés:</vt:lpstr>
      <vt:lpstr>Természeti katasztrófák:</vt:lpstr>
      <vt:lpstr>Megújuló energiaforrások:</vt:lpstr>
      <vt:lpstr>Génmódosított élelmiszerek:  </vt:lpstr>
      <vt:lpstr>Ökológiai lábnyom és számítása: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633</cp:revision>
  <dcterms:created xsi:type="dcterms:W3CDTF">2021-04-17T07:52:04Z</dcterms:created>
  <dcterms:modified xsi:type="dcterms:W3CDTF">2021-04-21T16:27:04Z</dcterms:modified>
</cp:coreProperties>
</file>