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81" r:id="rId9"/>
    <p:sldId id="282" r:id="rId10"/>
    <p:sldId id="283" r:id="rId11"/>
    <p:sldId id="284" r:id="rId12"/>
    <p:sldId id="267" r:id="rId13"/>
    <p:sldId id="286" r:id="rId14"/>
    <p:sldId id="287" r:id="rId15"/>
    <p:sldId id="288" r:id="rId16"/>
    <p:sldId id="289" r:id="rId17"/>
    <p:sldId id="263" r:id="rId18"/>
    <p:sldId id="285" r:id="rId19"/>
    <p:sldId id="264" r:id="rId20"/>
    <p:sldId id="265" r:id="rId21"/>
    <p:sldId id="266" r:id="rId22"/>
    <p:sldId id="262" r:id="rId23"/>
    <p:sldId id="272" r:id="rId24"/>
    <p:sldId id="268" r:id="rId25"/>
    <p:sldId id="269" r:id="rId26"/>
    <p:sldId id="270" r:id="rId27"/>
    <p:sldId id="271" r:id="rId28"/>
    <p:sldId id="273" r:id="rId29"/>
    <p:sldId id="274" r:id="rId30"/>
    <p:sldId id="275" r:id="rId31"/>
    <p:sldId id="276" r:id="rId32"/>
    <p:sldId id="277" r:id="rId33"/>
    <p:sldId id="278" r:id="rId34"/>
    <p:sldId id="279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7179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416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1978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4575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6406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1938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1984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8541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407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0067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4920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9964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8804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6865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690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196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5677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79E73-25C1-45D2-A459-559317BBE0B4}" type="datetimeFigureOut">
              <a:rPr lang="hu-HU" smtClean="0"/>
              <a:t>2016.10.12.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681B1-D22D-4E70-A0B8-B496AFCC44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49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472485" y="568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u-HU" sz="4800" dirty="0" smtClean="0">
                <a:latin typeface="Algerian" panose="04020705040A02060702" pitchFamily="82" charset="0"/>
              </a:rPr>
              <a:t>Kutatók éjszakája</a:t>
            </a:r>
            <a:br>
              <a:rPr lang="hu-HU" sz="4800" dirty="0" smtClean="0">
                <a:latin typeface="Algerian" panose="04020705040A02060702" pitchFamily="82" charset="0"/>
              </a:rPr>
            </a:br>
            <a:r>
              <a:rPr lang="hu-HU" sz="4800" dirty="0" smtClean="0">
                <a:latin typeface="Algerian" panose="04020705040A02060702" pitchFamily="82" charset="0"/>
              </a:rPr>
              <a:t>Debreceni Egyetem</a:t>
            </a:r>
            <a:br>
              <a:rPr lang="hu-HU" sz="4800" dirty="0" smtClean="0">
                <a:latin typeface="Algerian" panose="04020705040A02060702" pitchFamily="82" charset="0"/>
              </a:rPr>
            </a:br>
            <a:r>
              <a:rPr lang="hu-HU" sz="4800" dirty="0" smtClean="0">
                <a:latin typeface="Algerian" panose="04020705040A02060702" pitchFamily="82" charset="0"/>
              </a:rPr>
              <a:t>Látványos </a:t>
            </a:r>
            <a:r>
              <a:rPr lang="hu-HU" sz="4800" dirty="0">
                <a:latin typeface="Algerian" panose="04020705040A02060702" pitchFamily="82" charset="0"/>
              </a:rPr>
              <a:t>k</a:t>
            </a:r>
            <a:r>
              <a:rPr lang="hu-HU" sz="4800" dirty="0" smtClean="0">
                <a:latin typeface="Algerian" panose="04020705040A02060702" pitchFamily="82" charset="0"/>
              </a:rPr>
              <a:t>émiai kísérletek</a:t>
            </a:r>
            <a:endParaRPr lang="hu-HU" sz="4800" dirty="0"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9410" r="14021" b="57949"/>
          <a:stretch/>
        </p:blipFill>
        <p:spPr bwMode="auto">
          <a:xfrm>
            <a:off x="2627290" y="3863662"/>
            <a:ext cx="6903075" cy="2099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776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6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41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62" y="-9442"/>
            <a:ext cx="9175275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64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44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0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3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69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18" y="1030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37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84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9" y="1030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43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7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17" y="0"/>
            <a:ext cx="9156879" cy="68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14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2" y="181242"/>
            <a:ext cx="8902344" cy="66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5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/>
          <a:stretch/>
        </p:blipFill>
        <p:spPr>
          <a:xfrm>
            <a:off x="2150772" y="0"/>
            <a:ext cx="7662930" cy="68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84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316" y="0"/>
            <a:ext cx="8680361" cy="68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71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2" y="0"/>
            <a:ext cx="9169758" cy="68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68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1111" y="617113"/>
            <a:ext cx="6858001" cy="562377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8868" y="598867"/>
            <a:ext cx="6903076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57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6" y="-9659"/>
            <a:ext cx="9156879" cy="68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76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9" y="0"/>
            <a:ext cx="9156879" cy="68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56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4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5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1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61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51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/>
          <a:stretch/>
        </p:blipFill>
        <p:spPr>
          <a:xfrm rot="5400000">
            <a:off x="-19188" y="1043317"/>
            <a:ext cx="6851301" cy="477806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/>
          <a:stretch/>
        </p:blipFill>
        <p:spPr>
          <a:xfrm rot="5400000">
            <a:off x="5649433" y="1088166"/>
            <a:ext cx="6868930" cy="46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8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99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05318" y="2807595"/>
            <a:ext cx="7806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>
                <a:latin typeface="Algerian" panose="04020705040A02060702" pitchFamily="82" charset="0"/>
              </a:rPr>
              <a:t>KÖSZÖNJÜK A FIGYELMET!</a:t>
            </a:r>
            <a:endParaRPr lang="hu-HU" sz="4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68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7500" r="21875" b="27500"/>
          <a:stretch/>
        </p:blipFill>
        <p:spPr>
          <a:xfrm>
            <a:off x="-1" y="-1"/>
            <a:ext cx="12192001" cy="68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0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55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8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41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7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54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6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zcsík">
  <a:themeElements>
    <a:clrScheme name="Kondenzcsík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Kondenzcsík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csík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Kondenzcsík</Template>
  <TotalTime>64</TotalTime>
  <Words>6</Words>
  <Application>Microsoft Office PowerPoint</Application>
  <PresentationFormat>Szélesvásznú</PresentationFormat>
  <Paragraphs>2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8" baseType="lpstr">
      <vt:lpstr>Algerian</vt:lpstr>
      <vt:lpstr>Arial</vt:lpstr>
      <vt:lpstr>Century Gothic</vt:lpstr>
      <vt:lpstr>Kondenzcsík</vt:lpstr>
      <vt:lpstr>Kutatók éjszakája Debreceni Egyetem Látványos kémiai kísérletek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Kutatók éjszakája</dc:title>
  <dc:creator>Tanár</dc:creator>
  <cp:lastModifiedBy>Tanár</cp:lastModifiedBy>
  <cp:revision>50</cp:revision>
  <dcterms:created xsi:type="dcterms:W3CDTF">2016-10-01T21:29:44Z</dcterms:created>
  <dcterms:modified xsi:type="dcterms:W3CDTF">2016-10-12T21:12:51Z</dcterms:modified>
</cp:coreProperties>
</file>