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9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50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16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92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87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77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8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6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56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09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1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546F3-F03C-4C4B-9BE7-C76D86B79482}" type="datetimeFigureOut">
              <a:rPr lang="hu-HU" smtClean="0"/>
              <a:t>2022. 03. 22.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FAD4-69A4-4222-9893-35553DCCEE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06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gFID4h7ytw" TargetMode="External"/><Relationship Id="rId2" Type="http://schemas.openxmlformats.org/officeDocument/2006/relationships/hyperlink" Target="https://youtu.be/ai7KuzOwgc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T-8zBuOfnnY" TargetMode="External"/><Relationship Id="rId4" Type="http://schemas.openxmlformats.org/officeDocument/2006/relationships/hyperlink" Target="https://youtu.be/z93SfH9w_f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4128" y="328613"/>
            <a:ext cx="9720072" cy="985837"/>
          </a:xfrm>
        </p:spPr>
        <p:txBody>
          <a:bodyPr/>
          <a:lstStyle/>
          <a:p>
            <a:pPr algn="ctr"/>
            <a:r>
              <a:rPr lang="hu-HU" b="1" dirty="0" smtClean="0"/>
              <a:t>Víz Világnapja   március 22.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2888" y="1314449"/>
            <a:ext cx="11544300" cy="5343525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1992-ben a Rio de </a:t>
            </a:r>
            <a:r>
              <a:rPr lang="hu-HU" dirty="0" err="1"/>
              <a:t>Janeiróban</a:t>
            </a:r>
            <a:r>
              <a:rPr lang="hu-HU" dirty="0"/>
              <a:t> megrendezett nemzetközi Környezet és Fejlődés konferencián született meg a döntés, mely szerint március 22-t a Víz Világnapjává nyilvánítják.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eseményt először 1993-ban tartották meg azzal a céllal, hogy felhívják az emberek figyelmét a víz, mint természeti kincs nélkülözhetetlenségére.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Víz Világnap minden évben más témára fókuszál ezzel is kiemelve, hogy az élet milyen sok területén van fontos szerepe a víznek. </a:t>
            </a:r>
            <a:r>
              <a:rPr lang="hu-HU" dirty="0" smtClean="0"/>
              <a:t>A </a:t>
            </a:r>
            <a:r>
              <a:rPr lang="hu-HU" dirty="0"/>
              <a:t>Föld lakosságának növekedésével a vízfogyasztás is növekszik. A növekvő vízigény biztosítása azonban a természeti erőforrások és a környezet károsításával járhat. A Föld vízkészletének megóvásával és hatékony felhasználásával hozzájárulhatunk a klímaváltozás lassításához. A kedvezőtlen folyamatok megállítása </a:t>
            </a:r>
            <a:r>
              <a:rPr lang="hu-HU" dirty="0" smtClean="0"/>
              <a:t>érdekében védeni </a:t>
            </a:r>
            <a:r>
              <a:rPr lang="hu-HU" dirty="0"/>
              <a:t>kell az erdőket, óceánokat és vizes élőhelyeket, környezetbarát mezőgazdálkodási technológiákat szükséges alkalmazni</a:t>
            </a:r>
            <a:r>
              <a:rPr lang="hu-HU" dirty="0" smtClean="0"/>
              <a:t>, törekedni </a:t>
            </a:r>
            <a:r>
              <a:rPr lang="hu-HU" dirty="0"/>
              <a:t>kell a szennyvíz biztonságos </a:t>
            </a:r>
            <a:r>
              <a:rPr lang="hu-HU" dirty="0" err="1"/>
              <a:t>újrahasználatára</a:t>
            </a:r>
            <a:r>
              <a:rPr lang="hu-HU" dirty="0"/>
              <a:t>, valamint tisztítására</a:t>
            </a:r>
          </a:p>
          <a:p>
            <a:r>
              <a:rPr lang="hu-HU" u="sng" dirty="0"/>
              <a:t>A víz a legértékesebb erőforrásunk, kötelességünk felelősségteljesen felhasználni mind az iparban, mind a mezőgazdaságban, mind otthonainkban.</a:t>
            </a:r>
            <a:endParaRPr lang="hu-HU" dirty="0"/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561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Víz Világnapi programok országszerte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1585914"/>
            <a:ext cx="10887075" cy="49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20375" cy="61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2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7732" y="5743575"/>
            <a:ext cx="10515600" cy="70485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            A prezentációt összeállította:   </a:t>
            </a:r>
            <a:r>
              <a:rPr lang="hu-HU" sz="2800" dirty="0"/>
              <a:t>D</a:t>
            </a:r>
            <a:r>
              <a:rPr lang="hu-HU" sz="2800" dirty="0" smtClean="0"/>
              <a:t>óróné Balázs Katalin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4" y="542926"/>
            <a:ext cx="10396536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142875"/>
            <a:ext cx="10696575" cy="65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3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" y="488149"/>
            <a:ext cx="11353800" cy="769151"/>
          </a:xfrm>
        </p:spPr>
        <p:txBody>
          <a:bodyPr>
            <a:normAutofit/>
          </a:bodyPr>
          <a:lstStyle/>
          <a:p>
            <a:r>
              <a:rPr lang="hu-HU" sz="3600" dirty="0"/>
              <a:t>FELSZÍN ALATTI </a:t>
            </a:r>
            <a:r>
              <a:rPr lang="hu-HU" sz="3600" dirty="0" smtClean="0"/>
              <a:t>VIZEK – LÁTHATÓVÁ </a:t>
            </a:r>
            <a:r>
              <a:rPr lang="hu-HU" sz="3600" dirty="0"/>
              <a:t>TENNI A LÁTHATATLANT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58450" y="5629275"/>
            <a:ext cx="1352550" cy="793902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57300"/>
            <a:ext cx="9986963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1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smtClean="0"/>
              <a:t>Mi a Víz Világnap?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Víz Világnap minden évben március 22-én kerül megrendezésre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Ez egy ENSZ világnap, ami 1993-ban indult, és amellett, hogy </a:t>
            </a:r>
            <a:r>
              <a:rPr lang="hu-HU" dirty="0" err="1"/>
              <a:t>ünnepli</a:t>
            </a:r>
            <a:r>
              <a:rPr lang="hu-HU" dirty="0"/>
              <a:t> a vizet, felhívja a figyelmet arra, hogy jelenleg is 2 milliárd ember él biztonságos vízhozzáférés nélkül.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világnap egyik fő célja, hogy cselekvésre buzdítson. Jelenleg a projekt a 6. fázisnál tart, melynek megnevezése: Fenntartható </a:t>
            </a:r>
            <a:endParaRPr lang="hu-HU" dirty="0" smtClean="0"/>
          </a:p>
          <a:p>
            <a:r>
              <a:rPr lang="hu-HU" dirty="0" smtClean="0"/>
              <a:t>Fejlődési </a:t>
            </a:r>
            <a:r>
              <a:rPr lang="hu-HU" dirty="0"/>
              <a:t>Cél: 2030-ig legyen hozzáférhető a tiszta víz és a biztonságos szennyvízkezelés mindenki számára.</a:t>
            </a:r>
          </a:p>
        </p:txBody>
      </p:sp>
    </p:spTree>
    <p:extLst>
      <p:ext uri="{BB962C8B-B14F-4D97-AF65-F5344CB8AC3E}">
        <p14:creationId xmlns:p14="http://schemas.microsoft.com/office/powerpoint/2010/main" val="290268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2" y="365126"/>
            <a:ext cx="10872787" cy="6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6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599" cy="6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3" y="185738"/>
            <a:ext cx="108585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648950" cy="62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Ismeretterjesztő videók megnyitása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85987"/>
            <a:ext cx="10515600" cy="3990975"/>
          </a:xfrm>
        </p:spPr>
        <p:txBody>
          <a:bodyPr/>
          <a:lstStyle/>
          <a:p>
            <a:r>
              <a:rPr lang="hu-HU" u="sng" dirty="0">
                <a:hlinkClick r:id="rId2"/>
              </a:rPr>
              <a:t>https://youtu.be/ai7KuzOwgcc</a:t>
            </a:r>
            <a:r>
              <a:rPr lang="hu-HU" dirty="0"/>
              <a:t>      Bal felső video</a:t>
            </a:r>
          </a:p>
          <a:p>
            <a:r>
              <a:rPr lang="hu-HU" dirty="0"/>
              <a:t> </a:t>
            </a:r>
          </a:p>
          <a:p>
            <a:r>
              <a:rPr lang="hu-HU" u="sng" dirty="0">
                <a:hlinkClick r:id="rId3"/>
              </a:rPr>
              <a:t>https://youtu.be/7gFID4h7ytw</a:t>
            </a:r>
            <a:r>
              <a:rPr lang="hu-HU" dirty="0"/>
              <a:t>      Jobb felső videó</a:t>
            </a:r>
          </a:p>
          <a:p>
            <a:r>
              <a:rPr lang="hu-HU" dirty="0"/>
              <a:t> </a:t>
            </a:r>
          </a:p>
          <a:p>
            <a:r>
              <a:rPr lang="hu-HU" u="sng" dirty="0">
                <a:hlinkClick r:id="rId4"/>
              </a:rPr>
              <a:t>https://youtu.be/z93SfH9w_fM</a:t>
            </a:r>
            <a:r>
              <a:rPr lang="hu-HU" dirty="0"/>
              <a:t>     Bal alsó videó</a:t>
            </a:r>
          </a:p>
          <a:p>
            <a:r>
              <a:rPr lang="hu-HU" dirty="0"/>
              <a:t> </a:t>
            </a:r>
          </a:p>
          <a:p>
            <a:r>
              <a:rPr lang="hu-HU" u="sng" dirty="0">
                <a:hlinkClick r:id="rId5"/>
              </a:rPr>
              <a:t>https://youtu.be/T-8zBuOfnnY</a:t>
            </a:r>
            <a:r>
              <a:rPr lang="hu-HU" dirty="0"/>
              <a:t>       Jobb alsó video</a:t>
            </a:r>
          </a:p>
        </p:txBody>
      </p:sp>
    </p:spTree>
    <p:extLst>
      <p:ext uri="{BB962C8B-B14F-4D97-AF65-F5344CB8AC3E}">
        <p14:creationId xmlns:p14="http://schemas.microsoft.com/office/powerpoint/2010/main" val="232264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303</Words>
  <Application>Microsoft Office PowerPoint</Application>
  <PresentationFormat>Szélesvásznú</PresentationFormat>
  <Paragraphs>23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Víz Világnapja   március 22. </vt:lpstr>
      <vt:lpstr>FELSZÍN ALATTI VIZEK – LÁTHATÓVÁ TENNI A LÁTHATATLANT</vt:lpstr>
      <vt:lpstr>Mi a Víz Világnap?</vt:lpstr>
      <vt:lpstr>PowerPoint-bemutató</vt:lpstr>
      <vt:lpstr>PowerPoint-bemutató</vt:lpstr>
      <vt:lpstr>PowerPoint-bemutató</vt:lpstr>
      <vt:lpstr>PowerPoint-bemutató</vt:lpstr>
      <vt:lpstr>PowerPoint-bemutató</vt:lpstr>
      <vt:lpstr>Ismeretterjesztő videók megnyitása</vt:lpstr>
      <vt:lpstr>        Víz Világnapi programok országszerte</vt:lpstr>
      <vt:lpstr>PowerPoint-bemutató</vt:lpstr>
      <vt:lpstr>            A prezentációt összeállította:   Dóróné Balázs Katalin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 Világnapja   március 22. </dc:title>
  <dc:creator>Dóróné Balázs Katalin</dc:creator>
  <cp:lastModifiedBy>Sato</cp:lastModifiedBy>
  <cp:revision>4</cp:revision>
  <dcterms:created xsi:type="dcterms:W3CDTF">2022-03-21T20:13:03Z</dcterms:created>
  <dcterms:modified xsi:type="dcterms:W3CDTF">2022-03-22T06:36:07Z</dcterms:modified>
</cp:coreProperties>
</file>